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16"/>
  </p:notesMasterIdLst>
  <p:sldIdLst>
    <p:sldId id="268" r:id="rId3"/>
    <p:sldId id="283" r:id="rId4"/>
    <p:sldId id="282" r:id="rId5"/>
    <p:sldId id="271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3" r:id="rId15"/>
  </p:sldIdLst>
  <p:sldSz cx="9144000" cy="5143500" type="screen16x9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Lato Black" panose="020F0502020204030203" pitchFamily="34" charset="0"/>
      <p:bold r:id="rId21"/>
      <p:italic r:id="rId22"/>
      <p:boldItalic r:id="rId23"/>
    </p:embeddedFont>
    <p:embeddedFont>
      <p:font typeface="Lato Light" panose="020F0502020204030203" pitchFamily="34" charset="0"/>
      <p:regular r:id="rId24"/>
      <p:bold r:id="rId25"/>
      <p:italic r:id="rId26"/>
      <p:boldItalic r:id="rId27"/>
    </p:embeddedFont>
    <p:embeddedFont>
      <p:font typeface="Noto Sans Symbols" panose="020B05020405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663"/>
  </p:normalViewPr>
  <p:slideViewPr>
    <p:cSldViewPr snapToGrid="0">
      <p:cViewPr varScale="1">
        <p:scale>
          <a:sx n="150" d="100"/>
          <a:sy n="150" d="100"/>
        </p:scale>
        <p:origin x="98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5927272" y="117567"/>
            <a:ext cx="3216728" cy="4937760"/>
          </a:xfrm>
          <a:custGeom>
            <a:avLst/>
            <a:gdLst/>
            <a:ahLst/>
            <a:cxnLst/>
            <a:rect l="l" t="t" r="r" b="b"/>
            <a:pathLst>
              <a:path w="4288971" h="6583680" extrusionOk="0">
                <a:moveTo>
                  <a:pt x="3291840" y="0"/>
                </a:moveTo>
                <a:cubicBezTo>
                  <a:pt x="3632721" y="0"/>
                  <a:pt x="3961501" y="51814"/>
                  <a:pt x="4270733" y="147995"/>
                </a:cubicBezTo>
                <a:lnTo>
                  <a:pt x="4288971" y="154670"/>
                </a:lnTo>
                <a:lnTo>
                  <a:pt x="4288971" y="6429010"/>
                </a:lnTo>
                <a:lnTo>
                  <a:pt x="4270733" y="6435686"/>
                </a:lnTo>
                <a:cubicBezTo>
                  <a:pt x="3961501" y="6531867"/>
                  <a:pt x="3632721" y="6583680"/>
                  <a:pt x="3291840" y="6583680"/>
                </a:cubicBezTo>
                <a:cubicBezTo>
                  <a:pt x="1473807" y="6583680"/>
                  <a:pt x="0" y="5109873"/>
                  <a:pt x="0" y="3291840"/>
                </a:cubicBezTo>
                <a:cubicBezTo>
                  <a:pt x="0" y="1473807"/>
                  <a:pt x="1473807" y="0"/>
                  <a:pt x="3291840" y="0"/>
                </a:cubicBezTo>
                <a:close/>
              </a:path>
            </a:pathLst>
          </a:custGeom>
          <a:solidFill>
            <a:srgbClr val="F2F9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6270172" y="460467"/>
            <a:ext cx="2873828" cy="4251960"/>
          </a:xfrm>
          <a:custGeom>
            <a:avLst/>
            <a:gdLst/>
            <a:ahLst/>
            <a:cxnLst/>
            <a:rect l="l" t="t" r="r" b="b"/>
            <a:pathLst>
              <a:path w="3831771" h="5669280" extrusionOk="0">
                <a:moveTo>
                  <a:pt x="2834640" y="0"/>
                </a:moveTo>
                <a:cubicBezTo>
                  <a:pt x="3128177" y="0"/>
                  <a:pt x="3411292" y="44617"/>
                  <a:pt x="3677575" y="127440"/>
                </a:cubicBezTo>
                <a:lnTo>
                  <a:pt x="3831771" y="183876"/>
                </a:lnTo>
                <a:lnTo>
                  <a:pt x="3831771" y="5485404"/>
                </a:lnTo>
                <a:lnTo>
                  <a:pt x="3677575" y="5541840"/>
                </a:lnTo>
                <a:cubicBezTo>
                  <a:pt x="3411292" y="5624663"/>
                  <a:pt x="3128177" y="5669280"/>
                  <a:pt x="2834640" y="5669280"/>
                </a:cubicBezTo>
                <a:cubicBezTo>
                  <a:pt x="1269112" y="5669280"/>
                  <a:pt x="0" y="4400168"/>
                  <a:pt x="0" y="2834640"/>
                </a:cubicBezTo>
                <a:cubicBezTo>
                  <a:pt x="0" y="1269112"/>
                  <a:pt x="1269112" y="0"/>
                  <a:pt x="2834640" y="0"/>
                </a:cubicBezTo>
                <a:close/>
              </a:path>
            </a:pathLst>
          </a:custGeom>
          <a:solidFill>
            <a:srgbClr val="E5F4D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6598376" y="788671"/>
            <a:ext cx="2544236" cy="3593592"/>
          </a:xfrm>
          <a:custGeom>
            <a:avLst/>
            <a:gdLst/>
            <a:ahLst/>
            <a:cxnLst/>
            <a:rect l="l" t="t" r="r" b="b"/>
            <a:pathLst>
              <a:path w="3394166" h="4794070" extrusionOk="0">
                <a:moveTo>
                  <a:pt x="2397035" y="0"/>
                </a:moveTo>
                <a:cubicBezTo>
                  <a:pt x="2727997" y="0"/>
                  <a:pt x="3043292" y="67075"/>
                  <a:pt x="3330069" y="188371"/>
                </a:cubicBezTo>
                <a:lnTo>
                  <a:pt x="3394166" y="219248"/>
                </a:lnTo>
                <a:lnTo>
                  <a:pt x="3394166" y="4574822"/>
                </a:lnTo>
                <a:lnTo>
                  <a:pt x="3330069" y="4605699"/>
                </a:lnTo>
                <a:cubicBezTo>
                  <a:pt x="3043292" y="4726996"/>
                  <a:pt x="2727997" y="4794070"/>
                  <a:pt x="2397035" y="4794070"/>
                </a:cubicBezTo>
                <a:cubicBezTo>
                  <a:pt x="1073189" y="4794070"/>
                  <a:pt x="0" y="3720881"/>
                  <a:pt x="0" y="2397035"/>
                </a:cubicBezTo>
                <a:cubicBezTo>
                  <a:pt x="0" y="1073189"/>
                  <a:pt x="1073189" y="0"/>
                  <a:pt x="2397035" y="0"/>
                </a:cubicBezTo>
                <a:close/>
              </a:path>
            </a:pathLst>
          </a:custGeom>
          <a:solidFill>
            <a:srgbClr val="DAEFB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70" name="Google Shape;70;p14"/>
          <p:cNvGrpSpPr/>
          <p:nvPr/>
        </p:nvGrpSpPr>
        <p:grpSpPr>
          <a:xfrm>
            <a:off x="280791" y="376375"/>
            <a:ext cx="4637615" cy="1416573"/>
            <a:chOff x="3609975" y="2684552"/>
            <a:chExt cx="5048249" cy="1542001"/>
          </a:xfrm>
        </p:grpSpPr>
        <p:sp>
          <p:nvSpPr>
            <p:cNvPr id="71" name="Google Shape;71;p14"/>
            <p:cNvSpPr/>
            <p:nvPr/>
          </p:nvSpPr>
          <p:spPr>
            <a:xfrm>
              <a:off x="3609975" y="3051560"/>
              <a:ext cx="500062" cy="775742"/>
            </a:xfrm>
            <a:custGeom>
              <a:avLst/>
              <a:gdLst/>
              <a:ahLst/>
              <a:cxnLst/>
              <a:rect l="l" t="t" r="r" b="b"/>
              <a:pathLst>
                <a:path w="500062" h="775742" extrusionOk="0">
                  <a:moveTo>
                    <a:pt x="0" y="662890"/>
                  </a:moveTo>
                  <a:lnTo>
                    <a:pt x="88582" y="563314"/>
                  </a:lnTo>
                  <a:cubicBezTo>
                    <a:pt x="100013" y="590816"/>
                    <a:pt x="118110" y="611680"/>
                    <a:pt x="141923" y="627801"/>
                  </a:cubicBezTo>
                  <a:cubicBezTo>
                    <a:pt x="166688" y="643923"/>
                    <a:pt x="194310" y="651510"/>
                    <a:pt x="224790" y="651510"/>
                  </a:cubicBezTo>
                  <a:cubicBezTo>
                    <a:pt x="261938" y="651510"/>
                    <a:pt x="291465" y="642975"/>
                    <a:pt x="313373" y="624957"/>
                  </a:cubicBezTo>
                  <a:cubicBezTo>
                    <a:pt x="335280" y="607886"/>
                    <a:pt x="345758" y="584178"/>
                    <a:pt x="345758" y="553831"/>
                  </a:cubicBezTo>
                  <a:cubicBezTo>
                    <a:pt x="345758" y="518742"/>
                    <a:pt x="309563" y="483654"/>
                    <a:pt x="238125" y="449513"/>
                  </a:cubicBezTo>
                  <a:cubicBezTo>
                    <a:pt x="215265" y="438133"/>
                    <a:pt x="196215" y="429598"/>
                    <a:pt x="182880" y="422012"/>
                  </a:cubicBezTo>
                  <a:cubicBezTo>
                    <a:pt x="118110" y="387871"/>
                    <a:pt x="73343" y="355628"/>
                    <a:pt x="47625" y="323384"/>
                  </a:cubicBezTo>
                  <a:cubicBezTo>
                    <a:pt x="22860" y="291141"/>
                    <a:pt x="10477" y="253207"/>
                    <a:pt x="10477" y="208635"/>
                  </a:cubicBezTo>
                  <a:cubicBezTo>
                    <a:pt x="10477" y="147941"/>
                    <a:pt x="34290" y="97679"/>
                    <a:pt x="82868" y="58797"/>
                  </a:cubicBezTo>
                  <a:cubicBezTo>
                    <a:pt x="131445" y="19915"/>
                    <a:pt x="194310" y="0"/>
                    <a:pt x="271463" y="0"/>
                  </a:cubicBezTo>
                  <a:cubicBezTo>
                    <a:pt x="316230" y="0"/>
                    <a:pt x="355283" y="7587"/>
                    <a:pt x="387667" y="23709"/>
                  </a:cubicBezTo>
                  <a:cubicBezTo>
                    <a:pt x="420053" y="38882"/>
                    <a:pt x="448628" y="63539"/>
                    <a:pt x="474345" y="96731"/>
                  </a:cubicBezTo>
                  <a:lnTo>
                    <a:pt x="381000" y="185875"/>
                  </a:lnTo>
                  <a:cubicBezTo>
                    <a:pt x="369570" y="164063"/>
                    <a:pt x="355283" y="147941"/>
                    <a:pt x="336233" y="137509"/>
                  </a:cubicBezTo>
                  <a:cubicBezTo>
                    <a:pt x="318135" y="127078"/>
                    <a:pt x="295275" y="121388"/>
                    <a:pt x="269558" y="121388"/>
                  </a:cubicBezTo>
                  <a:cubicBezTo>
                    <a:pt x="238125" y="121388"/>
                    <a:pt x="212408" y="128974"/>
                    <a:pt x="193358" y="145096"/>
                  </a:cubicBezTo>
                  <a:cubicBezTo>
                    <a:pt x="174308" y="160270"/>
                    <a:pt x="164783" y="181133"/>
                    <a:pt x="164783" y="205790"/>
                  </a:cubicBezTo>
                  <a:cubicBezTo>
                    <a:pt x="164783" y="244672"/>
                    <a:pt x="202883" y="280709"/>
                    <a:pt x="279083" y="312952"/>
                  </a:cubicBezTo>
                  <a:cubicBezTo>
                    <a:pt x="294323" y="319591"/>
                    <a:pt x="305753" y="324333"/>
                    <a:pt x="314325" y="328126"/>
                  </a:cubicBezTo>
                  <a:cubicBezTo>
                    <a:pt x="377190" y="356576"/>
                    <a:pt x="423863" y="388820"/>
                    <a:pt x="454342" y="424857"/>
                  </a:cubicBezTo>
                  <a:cubicBezTo>
                    <a:pt x="484823" y="460894"/>
                    <a:pt x="500063" y="501672"/>
                    <a:pt x="500063" y="548141"/>
                  </a:cubicBezTo>
                  <a:cubicBezTo>
                    <a:pt x="500063" y="617370"/>
                    <a:pt x="476250" y="672374"/>
                    <a:pt x="428625" y="714101"/>
                  </a:cubicBezTo>
                  <a:cubicBezTo>
                    <a:pt x="381000" y="755827"/>
                    <a:pt x="317183" y="775743"/>
                    <a:pt x="237173" y="775743"/>
                  </a:cubicBezTo>
                  <a:cubicBezTo>
                    <a:pt x="180023" y="775743"/>
                    <a:pt x="131445" y="766259"/>
                    <a:pt x="91440" y="746344"/>
                  </a:cubicBezTo>
                  <a:cubicBezTo>
                    <a:pt x="50482" y="727377"/>
                    <a:pt x="20002" y="698927"/>
                    <a:pt x="0" y="662890"/>
                  </a:cubicBezTo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4164329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8145" y="495982"/>
                  </a:moveTo>
                  <a:cubicBezTo>
                    <a:pt x="378142" y="507362"/>
                    <a:pt x="358140" y="516846"/>
                    <a:pt x="336233" y="521587"/>
                  </a:cubicBezTo>
                  <a:cubicBezTo>
                    <a:pt x="314325" y="527277"/>
                    <a:pt x="290513" y="530122"/>
                    <a:pt x="265748" y="530122"/>
                  </a:cubicBezTo>
                  <a:cubicBezTo>
                    <a:pt x="187643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3" y="0"/>
                    <a:pt x="318135" y="2845"/>
                    <a:pt x="339090" y="7587"/>
                  </a:cubicBezTo>
                  <a:cubicBezTo>
                    <a:pt x="360045" y="12328"/>
                    <a:pt x="380048" y="20864"/>
                    <a:pt x="399098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8" y="139406"/>
                  </a:cubicBezTo>
                  <a:cubicBezTo>
                    <a:pt x="325755" y="130871"/>
                    <a:pt x="304800" y="127078"/>
                    <a:pt x="282892" y="127078"/>
                  </a:cubicBezTo>
                  <a:cubicBezTo>
                    <a:pt x="241935" y="127078"/>
                    <a:pt x="209550" y="139406"/>
                    <a:pt x="185738" y="164063"/>
                  </a:cubicBezTo>
                  <a:cubicBezTo>
                    <a:pt x="160973" y="188720"/>
                    <a:pt x="149543" y="221912"/>
                    <a:pt x="149543" y="262690"/>
                  </a:cubicBezTo>
                  <a:cubicBezTo>
                    <a:pt x="149543" y="304417"/>
                    <a:pt x="161925" y="337609"/>
                    <a:pt x="186690" y="362266"/>
                  </a:cubicBezTo>
                  <a:cubicBezTo>
                    <a:pt x="211455" y="386923"/>
                    <a:pt x="244792" y="399251"/>
                    <a:pt x="287655" y="399251"/>
                  </a:cubicBezTo>
                  <a:cubicBezTo>
                    <a:pt x="311467" y="399251"/>
                    <a:pt x="331470" y="395458"/>
                    <a:pt x="349567" y="386923"/>
                  </a:cubicBezTo>
                  <a:cubicBezTo>
                    <a:pt x="367665" y="378388"/>
                    <a:pt x="383858" y="365111"/>
                    <a:pt x="399098" y="348041"/>
                  </a:cubicBezTo>
                  <a:lnTo>
                    <a:pt x="398145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4630102" y="3025955"/>
              <a:ext cx="168592" cy="782381"/>
            </a:xfrm>
            <a:custGeom>
              <a:avLst/>
              <a:gdLst/>
              <a:ahLst/>
              <a:cxnLst/>
              <a:rect l="l" t="t" r="r" b="b"/>
              <a:pathLst>
                <a:path w="168592" h="782381" extrusionOk="0">
                  <a:moveTo>
                    <a:pt x="0" y="83454"/>
                  </a:moveTo>
                  <a:cubicBezTo>
                    <a:pt x="0" y="60694"/>
                    <a:pt x="8572" y="40779"/>
                    <a:pt x="24765" y="24657"/>
                  </a:cubicBezTo>
                  <a:cubicBezTo>
                    <a:pt x="40957" y="8535"/>
                    <a:pt x="60960" y="0"/>
                    <a:pt x="83820" y="0"/>
                  </a:cubicBezTo>
                  <a:cubicBezTo>
                    <a:pt x="106680" y="0"/>
                    <a:pt x="126682" y="8535"/>
                    <a:pt x="143827" y="24657"/>
                  </a:cubicBezTo>
                  <a:cubicBezTo>
                    <a:pt x="160972" y="40779"/>
                    <a:pt x="168592" y="60694"/>
                    <a:pt x="168592" y="84402"/>
                  </a:cubicBezTo>
                  <a:cubicBezTo>
                    <a:pt x="168592" y="107163"/>
                    <a:pt x="160020" y="127078"/>
                    <a:pt x="143827" y="144148"/>
                  </a:cubicBezTo>
                  <a:cubicBezTo>
                    <a:pt x="126682" y="160270"/>
                    <a:pt x="106680" y="168805"/>
                    <a:pt x="83820" y="168805"/>
                  </a:cubicBezTo>
                  <a:cubicBezTo>
                    <a:pt x="60960" y="168805"/>
                    <a:pt x="40957" y="160270"/>
                    <a:pt x="24765" y="143199"/>
                  </a:cubicBezTo>
                  <a:cubicBezTo>
                    <a:pt x="8572" y="126129"/>
                    <a:pt x="0" y="106214"/>
                    <a:pt x="0" y="83454"/>
                  </a:cubicBezTo>
                  <a:moveTo>
                    <a:pt x="13335" y="287347"/>
                  </a:moveTo>
                  <a:lnTo>
                    <a:pt x="157163" y="287347"/>
                  </a:lnTo>
                  <a:lnTo>
                    <a:pt x="157163" y="782381"/>
                  </a:lnTo>
                  <a:lnTo>
                    <a:pt x="13335" y="782381"/>
                  </a:lnTo>
                  <a:lnTo>
                    <a:pt x="13335" y="28734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4859654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4325" y="401148"/>
                    <a:pt x="333375" y="390716"/>
                  </a:cubicBezTo>
                  <a:cubicBezTo>
                    <a:pt x="352425" y="380285"/>
                    <a:pt x="368617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2860" y="410632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2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8160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5448300" y="3297180"/>
              <a:ext cx="504825" cy="514000"/>
            </a:xfrm>
            <a:custGeom>
              <a:avLst/>
              <a:gdLst/>
              <a:ahLst/>
              <a:cxnLst/>
              <a:rect l="l" t="t" r="r" b="b"/>
              <a:pathLst>
                <a:path w="504825" h="514000" extrusionOk="0">
                  <a:moveTo>
                    <a:pt x="0" y="511156"/>
                  </a:moveTo>
                  <a:lnTo>
                    <a:pt x="0" y="16122"/>
                  </a:lnTo>
                  <a:lnTo>
                    <a:pt x="140970" y="16122"/>
                  </a:lnTo>
                  <a:lnTo>
                    <a:pt x="140970" y="93886"/>
                  </a:lnTo>
                  <a:cubicBezTo>
                    <a:pt x="166688" y="61642"/>
                    <a:pt x="195263" y="37934"/>
                    <a:pt x="224790" y="22760"/>
                  </a:cubicBezTo>
                  <a:cubicBezTo>
                    <a:pt x="254318" y="7587"/>
                    <a:pt x="287655" y="0"/>
                    <a:pt x="324803" y="0"/>
                  </a:cubicBezTo>
                  <a:cubicBezTo>
                    <a:pt x="362903" y="0"/>
                    <a:pt x="395288" y="6638"/>
                    <a:pt x="421957" y="19915"/>
                  </a:cubicBezTo>
                  <a:cubicBezTo>
                    <a:pt x="447675" y="33192"/>
                    <a:pt x="468630" y="52159"/>
                    <a:pt x="483870" y="79661"/>
                  </a:cubicBezTo>
                  <a:cubicBezTo>
                    <a:pt x="491490" y="93886"/>
                    <a:pt x="496253" y="109059"/>
                    <a:pt x="500063" y="126129"/>
                  </a:cubicBezTo>
                  <a:cubicBezTo>
                    <a:pt x="502920" y="143199"/>
                    <a:pt x="504825" y="170701"/>
                    <a:pt x="504825" y="207687"/>
                  </a:cubicBezTo>
                  <a:lnTo>
                    <a:pt x="504825" y="223808"/>
                  </a:lnTo>
                  <a:lnTo>
                    <a:pt x="504825" y="513052"/>
                  </a:lnTo>
                  <a:lnTo>
                    <a:pt x="360045" y="513052"/>
                  </a:lnTo>
                  <a:lnTo>
                    <a:pt x="360045" y="268380"/>
                  </a:lnTo>
                  <a:cubicBezTo>
                    <a:pt x="360045" y="207687"/>
                    <a:pt x="352425" y="166908"/>
                    <a:pt x="339090" y="147941"/>
                  </a:cubicBezTo>
                  <a:cubicBezTo>
                    <a:pt x="324803" y="128026"/>
                    <a:pt x="300990" y="118543"/>
                    <a:pt x="265747" y="118543"/>
                  </a:cubicBezTo>
                  <a:cubicBezTo>
                    <a:pt x="245745" y="118543"/>
                    <a:pt x="227647" y="122336"/>
                    <a:pt x="210503" y="130871"/>
                  </a:cubicBezTo>
                  <a:cubicBezTo>
                    <a:pt x="193357" y="139406"/>
                    <a:pt x="180022" y="150786"/>
                    <a:pt x="168592" y="165960"/>
                  </a:cubicBezTo>
                  <a:cubicBezTo>
                    <a:pt x="160020" y="177340"/>
                    <a:pt x="153353" y="191565"/>
                    <a:pt x="149542" y="206738"/>
                  </a:cubicBezTo>
                  <a:cubicBezTo>
                    <a:pt x="145733" y="221912"/>
                    <a:pt x="143828" y="244672"/>
                    <a:pt x="143828" y="275967"/>
                  </a:cubicBezTo>
                  <a:lnTo>
                    <a:pt x="143828" y="295882"/>
                  </a:lnTo>
                  <a:lnTo>
                    <a:pt x="143828" y="514001"/>
                  </a:lnTo>
                  <a:lnTo>
                    <a:pt x="0" y="514001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6020752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9097" y="495982"/>
                  </a:moveTo>
                  <a:cubicBezTo>
                    <a:pt x="379095" y="507362"/>
                    <a:pt x="359092" y="516846"/>
                    <a:pt x="337185" y="521587"/>
                  </a:cubicBezTo>
                  <a:cubicBezTo>
                    <a:pt x="315278" y="527277"/>
                    <a:pt x="291465" y="530122"/>
                    <a:pt x="265747" y="530122"/>
                  </a:cubicBezTo>
                  <a:cubicBezTo>
                    <a:pt x="187642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2" y="0"/>
                    <a:pt x="318135" y="2845"/>
                    <a:pt x="339090" y="7587"/>
                  </a:cubicBezTo>
                  <a:cubicBezTo>
                    <a:pt x="360045" y="12328"/>
                    <a:pt x="380047" y="20864"/>
                    <a:pt x="399097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7" y="139406"/>
                  </a:cubicBezTo>
                  <a:cubicBezTo>
                    <a:pt x="325755" y="130871"/>
                    <a:pt x="304800" y="127078"/>
                    <a:pt x="281940" y="127078"/>
                  </a:cubicBezTo>
                  <a:cubicBezTo>
                    <a:pt x="240982" y="127078"/>
                    <a:pt x="208597" y="139406"/>
                    <a:pt x="184785" y="164063"/>
                  </a:cubicBezTo>
                  <a:cubicBezTo>
                    <a:pt x="160020" y="188720"/>
                    <a:pt x="148590" y="221912"/>
                    <a:pt x="148590" y="262690"/>
                  </a:cubicBezTo>
                  <a:cubicBezTo>
                    <a:pt x="148590" y="304417"/>
                    <a:pt x="160972" y="337609"/>
                    <a:pt x="185738" y="362266"/>
                  </a:cubicBezTo>
                  <a:cubicBezTo>
                    <a:pt x="210503" y="386923"/>
                    <a:pt x="243840" y="399251"/>
                    <a:pt x="286703" y="399251"/>
                  </a:cubicBezTo>
                  <a:cubicBezTo>
                    <a:pt x="309563" y="399251"/>
                    <a:pt x="330517" y="395458"/>
                    <a:pt x="348615" y="386923"/>
                  </a:cubicBezTo>
                  <a:cubicBezTo>
                    <a:pt x="366713" y="378388"/>
                    <a:pt x="382905" y="365111"/>
                    <a:pt x="398145" y="348041"/>
                  </a:cubicBezTo>
                  <a:lnTo>
                    <a:pt x="399097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6465569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3373" y="401148"/>
                    <a:pt x="333375" y="390716"/>
                  </a:cubicBezTo>
                  <a:cubicBezTo>
                    <a:pt x="352425" y="380285"/>
                    <a:pt x="368618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3813" y="411580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3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7208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7109459" y="2684552"/>
              <a:ext cx="1548765" cy="1542001"/>
            </a:xfrm>
            <a:custGeom>
              <a:avLst/>
              <a:gdLst/>
              <a:ahLst/>
              <a:cxnLst/>
              <a:rect l="l" t="t" r="r" b="b"/>
              <a:pathLst>
                <a:path w="1548765" h="1542001" extrusionOk="0">
                  <a:moveTo>
                    <a:pt x="1548765" y="771001"/>
                  </a:moveTo>
                  <a:cubicBezTo>
                    <a:pt x="1548765" y="1196806"/>
                    <a:pt x="1202055" y="1542002"/>
                    <a:pt x="774383" y="1542002"/>
                  </a:cubicBezTo>
                  <a:cubicBezTo>
                    <a:pt x="346710" y="1542002"/>
                    <a:pt x="0" y="1196806"/>
                    <a:pt x="0" y="771001"/>
                  </a:cubicBezTo>
                  <a:cubicBezTo>
                    <a:pt x="0" y="345196"/>
                    <a:pt x="346710" y="0"/>
                    <a:pt x="774383" y="0"/>
                  </a:cubicBezTo>
                  <a:cubicBezTo>
                    <a:pt x="1202055" y="0"/>
                    <a:pt x="1548765" y="345196"/>
                    <a:pt x="1548765" y="771001"/>
                  </a:cubicBezTo>
                </a:path>
              </a:pathLst>
            </a:custGeom>
            <a:solidFill>
              <a:srgbClr val="72C6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8445817" y="2715847"/>
              <a:ext cx="180975" cy="180184"/>
            </a:xfrm>
            <a:custGeom>
              <a:avLst/>
              <a:gdLst/>
              <a:ahLst/>
              <a:cxnLst/>
              <a:rect l="l" t="t" r="r" b="b"/>
              <a:pathLst>
                <a:path w="180975" h="180184" extrusionOk="0">
                  <a:moveTo>
                    <a:pt x="90488" y="0"/>
                  </a:moveTo>
                  <a:cubicBezTo>
                    <a:pt x="99060" y="0"/>
                    <a:pt x="106680" y="948"/>
                    <a:pt x="114300" y="2845"/>
                  </a:cubicBezTo>
                  <a:cubicBezTo>
                    <a:pt x="121920" y="4742"/>
                    <a:pt x="129540" y="7587"/>
                    <a:pt x="136207" y="12328"/>
                  </a:cubicBezTo>
                  <a:cubicBezTo>
                    <a:pt x="142875" y="16122"/>
                    <a:pt x="148590" y="20864"/>
                    <a:pt x="154305" y="26554"/>
                  </a:cubicBezTo>
                  <a:cubicBezTo>
                    <a:pt x="160020" y="32244"/>
                    <a:pt x="164782" y="37934"/>
                    <a:pt x="168593" y="44572"/>
                  </a:cubicBezTo>
                  <a:cubicBezTo>
                    <a:pt x="172402" y="51210"/>
                    <a:pt x="175260" y="58797"/>
                    <a:pt x="178118" y="66384"/>
                  </a:cubicBezTo>
                  <a:cubicBezTo>
                    <a:pt x="180022" y="73971"/>
                    <a:pt x="180975" y="82506"/>
                    <a:pt x="180975" y="90092"/>
                  </a:cubicBezTo>
                  <a:cubicBezTo>
                    <a:pt x="180975" y="98627"/>
                    <a:pt x="180022" y="106214"/>
                    <a:pt x="178118" y="113801"/>
                  </a:cubicBezTo>
                  <a:cubicBezTo>
                    <a:pt x="176213" y="121388"/>
                    <a:pt x="173355" y="128974"/>
                    <a:pt x="168593" y="135613"/>
                  </a:cubicBezTo>
                  <a:cubicBezTo>
                    <a:pt x="164782" y="142251"/>
                    <a:pt x="160020" y="147941"/>
                    <a:pt x="154305" y="153631"/>
                  </a:cubicBezTo>
                  <a:cubicBezTo>
                    <a:pt x="148590" y="159321"/>
                    <a:pt x="142875" y="164063"/>
                    <a:pt x="136207" y="167856"/>
                  </a:cubicBezTo>
                  <a:cubicBezTo>
                    <a:pt x="129540" y="171650"/>
                    <a:pt x="121920" y="174495"/>
                    <a:pt x="114300" y="177340"/>
                  </a:cubicBezTo>
                  <a:cubicBezTo>
                    <a:pt x="106680" y="179236"/>
                    <a:pt x="98107" y="180185"/>
                    <a:pt x="90488" y="180185"/>
                  </a:cubicBezTo>
                  <a:cubicBezTo>
                    <a:pt x="81915" y="180185"/>
                    <a:pt x="74295" y="179236"/>
                    <a:pt x="66675" y="177340"/>
                  </a:cubicBezTo>
                  <a:cubicBezTo>
                    <a:pt x="59055" y="175443"/>
                    <a:pt x="51435" y="171650"/>
                    <a:pt x="44768" y="167856"/>
                  </a:cubicBezTo>
                  <a:cubicBezTo>
                    <a:pt x="38100" y="164063"/>
                    <a:pt x="32385" y="159321"/>
                    <a:pt x="26670" y="153631"/>
                  </a:cubicBezTo>
                  <a:cubicBezTo>
                    <a:pt x="20955" y="147941"/>
                    <a:pt x="16193" y="142251"/>
                    <a:pt x="12382" y="135613"/>
                  </a:cubicBezTo>
                  <a:cubicBezTo>
                    <a:pt x="8572" y="128974"/>
                    <a:pt x="5715" y="121388"/>
                    <a:pt x="2857" y="113801"/>
                  </a:cubicBezTo>
                  <a:cubicBezTo>
                    <a:pt x="952" y="106214"/>
                    <a:pt x="0" y="97679"/>
                    <a:pt x="0" y="90092"/>
                  </a:cubicBezTo>
                  <a:cubicBezTo>
                    <a:pt x="0" y="81557"/>
                    <a:pt x="952" y="73971"/>
                    <a:pt x="2857" y="66384"/>
                  </a:cubicBezTo>
                  <a:cubicBezTo>
                    <a:pt x="4763" y="58797"/>
                    <a:pt x="7620" y="51210"/>
                    <a:pt x="12382" y="44572"/>
                  </a:cubicBezTo>
                  <a:cubicBezTo>
                    <a:pt x="16193" y="37934"/>
                    <a:pt x="20955" y="32244"/>
                    <a:pt x="26670" y="26554"/>
                  </a:cubicBezTo>
                  <a:cubicBezTo>
                    <a:pt x="32385" y="20864"/>
                    <a:pt x="38100" y="16122"/>
                    <a:pt x="44768" y="12328"/>
                  </a:cubicBezTo>
                  <a:cubicBezTo>
                    <a:pt x="51435" y="8535"/>
                    <a:pt x="59055" y="5690"/>
                    <a:pt x="66675" y="2845"/>
                  </a:cubicBezTo>
                  <a:cubicBezTo>
                    <a:pt x="73343" y="948"/>
                    <a:pt x="81915" y="0"/>
                    <a:pt x="90488" y="0"/>
                  </a:cubicBezTo>
                  <a:moveTo>
                    <a:pt x="90488" y="174495"/>
                  </a:moveTo>
                  <a:cubicBezTo>
                    <a:pt x="98107" y="174495"/>
                    <a:pt x="105727" y="173546"/>
                    <a:pt x="112395" y="171650"/>
                  </a:cubicBezTo>
                  <a:cubicBezTo>
                    <a:pt x="119063" y="169753"/>
                    <a:pt x="125730" y="166908"/>
                    <a:pt x="132397" y="163115"/>
                  </a:cubicBezTo>
                  <a:cubicBezTo>
                    <a:pt x="139065" y="159321"/>
                    <a:pt x="143827" y="155528"/>
                    <a:pt x="149543" y="149838"/>
                  </a:cubicBezTo>
                  <a:cubicBezTo>
                    <a:pt x="154305" y="145096"/>
                    <a:pt x="159068" y="139406"/>
                    <a:pt x="162877" y="132768"/>
                  </a:cubicBezTo>
                  <a:cubicBezTo>
                    <a:pt x="166688" y="127078"/>
                    <a:pt x="169545" y="119491"/>
                    <a:pt x="171450" y="112853"/>
                  </a:cubicBezTo>
                  <a:cubicBezTo>
                    <a:pt x="173355" y="105266"/>
                    <a:pt x="174307" y="98627"/>
                    <a:pt x="174307" y="90092"/>
                  </a:cubicBezTo>
                  <a:cubicBezTo>
                    <a:pt x="174307" y="78712"/>
                    <a:pt x="172402" y="67332"/>
                    <a:pt x="167640" y="57849"/>
                  </a:cubicBezTo>
                  <a:cubicBezTo>
                    <a:pt x="162877" y="47417"/>
                    <a:pt x="157163" y="38882"/>
                    <a:pt x="149543" y="31295"/>
                  </a:cubicBezTo>
                  <a:cubicBezTo>
                    <a:pt x="141922" y="23709"/>
                    <a:pt x="133350" y="18018"/>
                    <a:pt x="122872" y="13277"/>
                  </a:cubicBezTo>
                  <a:cubicBezTo>
                    <a:pt x="112395" y="8535"/>
                    <a:pt x="101918" y="6638"/>
                    <a:pt x="90488" y="6638"/>
                  </a:cubicBezTo>
                  <a:cubicBezTo>
                    <a:pt x="79057" y="6638"/>
                    <a:pt x="67627" y="8535"/>
                    <a:pt x="58102" y="13277"/>
                  </a:cubicBezTo>
                  <a:cubicBezTo>
                    <a:pt x="47625" y="18018"/>
                    <a:pt x="39052" y="23709"/>
                    <a:pt x="31432" y="31295"/>
                  </a:cubicBezTo>
                  <a:cubicBezTo>
                    <a:pt x="23813" y="38882"/>
                    <a:pt x="18097" y="47417"/>
                    <a:pt x="13335" y="57849"/>
                  </a:cubicBezTo>
                  <a:cubicBezTo>
                    <a:pt x="8572" y="68281"/>
                    <a:pt x="6668" y="78712"/>
                    <a:pt x="6668" y="90092"/>
                  </a:cubicBezTo>
                  <a:cubicBezTo>
                    <a:pt x="6668" y="101472"/>
                    <a:pt x="8572" y="112853"/>
                    <a:pt x="13335" y="122336"/>
                  </a:cubicBezTo>
                  <a:cubicBezTo>
                    <a:pt x="18097" y="132768"/>
                    <a:pt x="23813" y="141303"/>
                    <a:pt x="31432" y="148889"/>
                  </a:cubicBezTo>
                  <a:cubicBezTo>
                    <a:pt x="39052" y="156476"/>
                    <a:pt x="47625" y="162166"/>
                    <a:pt x="58102" y="166908"/>
                  </a:cubicBezTo>
                  <a:cubicBezTo>
                    <a:pt x="67627" y="171650"/>
                    <a:pt x="79057" y="174495"/>
                    <a:pt x="90488" y="174495"/>
                  </a:cubicBezTo>
                  <a:moveTo>
                    <a:pt x="87630" y="35089"/>
                  </a:moveTo>
                  <a:cubicBezTo>
                    <a:pt x="100965" y="35089"/>
                    <a:pt x="110490" y="37934"/>
                    <a:pt x="117157" y="42675"/>
                  </a:cubicBezTo>
                  <a:cubicBezTo>
                    <a:pt x="123825" y="47417"/>
                    <a:pt x="126682" y="55004"/>
                    <a:pt x="126682" y="64487"/>
                  </a:cubicBezTo>
                  <a:cubicBezTo>
                    <a:pt x="126682" y="73022"/>
                    <a:pt x="123825" y="79661"/>
                    <a:pt x="119063" y="85351"/>
                  </a:cubicBezTo>
                  <a:cubicBezTo>
                    <a:pt x="113347" y="91041"/>
                    <a:pt x="105727" y="93886"/>
                    <a:pt x="96202" y="95782"/>
                  </a:cubicBezTo>
                  <a:cubicBezTo>
                    <a:pt x="98107" y="96731"/>
                    <a:pt x="100013" y="98627"/>
                    <a:pt x="100965" y="100524"/>
                  </a:cubicBezTo>
                  <a:lnTo>
                    <a:pt x="137160" y="146993"/>
                  </a:lnTo>
                  <a:lnTo>
                    <a:pt x="127635" y="146993"/>
                  </a:lnTo>
                  <a:cubicBezTo>
                    <a:pt x="126682" y="146993"/>
                    <a:pt x="125730" y="146993"/>
                    <a:pt x="125730" y="146993"/>
                  </a:cubicBezTo>
                  <a:cubicBezTo>
                    <a:pt x="124777" y="146993"/>
                    <a:pt x="124777" y="146044"/>
                    <a:pt x="123825" y="145096"/>
                  </a:cubicBezTo>
                  <a:lnTo>
                    <a:pt x="89535" y="101472"/>
                  </a:lnTo>
                  <a:cubicBezTo>
                    <a:pt x="88582" y="100524"/>
                    <a:pt x="87630" y="99576"/>
                    <a:pt x="86677" y="99576"/>
                  </a:cubicBezTo>
                  <a:cubicBezTo>
                    <a:pt x="85725" y="98627"/>
                    <a:pt x="83820" y="98627"/>
                    <a:pt x="81915" y="98627"/>
                  </a:cubicBezTo>
                  <a:lnTo>
                    <a:pt x="67627" y="98627"/>
                  </a:lnTo>
                  <a:lnTo>
                    <a:pt x="67627" y="147941"/>
                  </a:lnTo>
                  <a:lnTo>
                    <a:pt x="57150" y="147941"/>
                  </a:lnTo>
                  <a:lnTo>
                    <a:pt x="57150" y="35089"/>
                  </a:lnTo>
                  <a:lnTo>
                    <a:pt x="87630" y="35089"/>
                  </a:lnTo>
                  <a:close/>
                  <a:moveTo>
                    <a:pt x="85725" y="89144"/>
                  </a:moveTo>
                  <a:cubicBezTo>
                    <a:pt x="96202" y="89144"/>
                    <a:pt x="103822" y="87247"/>
                    <a:pt x="108585" y="83454"/>
                  </a:cubicBezTo>
                  <a:cubicBezTo>
                    <a:pt x="113347" y="79661"/>
                    <a:pt x="116205" y="73971"/>
                    <a:pt x="116205" y="66384"/>
                  </a:cubicBezTo>
                  <a:cubicBezTo>
                    <a:pt x="116205" y="58797"/>
                    <a:pt x="114300" y="53107"/>
                    <a:pt x="109538" y="49314"/>
                  </a:cubicBezTo>
                  <a:cubicBezTo>
                    <a:pt x="104775" y="45520"/>
                    <a:pt x="98107" y="43624"/>
                    <a:pt x="87630" y="43624"/>
                  </a:cubicBezTo>
                  <a:lnTo>
                    <a:pt x="67627" y="43624"/>
                  </a:lnTo>
                  <a:lnTo>
                    <a:pt x="67627" y="89144"/>
                  </a:lnTo>
                  <a:lnTo>
                    <a:pt x="85725" y="89144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7337107" y="3062940"/>
              <a:ext cx="540067" cy="785225"/>
            </a:xfrm>
            <a:custGeom>
              <a:avLst/>
              <a:gdLst/>
              <a:ahLst/>
              <a:cxnLst/>
              <a:rect l="l" t="t" r="r" b="b"/>
              <a:pathLst>
                <a:path w="540067" h="785225" extrusionOk="0">
                  <a:moveTo>
                    <a:pt x="21908" y="224757"/>
                  </a:moveTo>
                  <a:cubicBezTo>
                    <a:pt x="27623" y="187771"/>
                    <a:pt x="38100" y="154579"/>
                    <a:pt x="53340" y="126129"/>
                  </a:cubicBezTo>
                  <a:cubicBezTo>
                    <a:pt x="68580" y="97679"/>
                    <a:pt x="88583" y="73971"/>
                    <a:pt x="111443" y="55952"/>
                  </a:cubicBezTo>
                  <a:cubicBezTo>
                    <a:pt x="135255" y="36985"/>
                    <a:pt x="161925" y="23709"/>
                    <a:pt x="191453" y="14225"/>
                  </a:cubicBezTo>
                  <a:cubicBezTo>
                    <a:pt x="220980" y="4742"/>
                    <a:pt x="253365" y="0"/>
                    <a:pt x="288608" y="0"/>
                  </a:cubicBezTo>
                  <a:cubicBezTo>
                    <a:pt x="325755" y="0"/>
                    <a:pt x="358140" y="4742"/>
                    <a:pt x="387668" y="15173"/>
                  </a:cubicBezTo>
                  <a:cubicBezTo>
                    <a:pt x="417195" y="25605"/>
                    <a:pt x="441960" y="39830"/>
                    <a:pt x="461963" y="57849"/>
                  </a:cubicBezTo>
                  <a:cubicBezTo>
                    <a:pt x="481965" y="75867"/>
                    <a:pt x="497205" y="96731"/>
                    <a:pt x="508635" y="120439"/>
                  </a:cubicBezTo>
                  <a:cubicBezTo>
                    <a:pt x="519113" y="144148"/>
                    <a:pt x="524828" y="169753"/>
                    <a:pt x="524828" y="198203"/>
                  </a:cubicBezTo>
                  <a:cubicBezTo>
                    <a:pt x="524828" y="222860"/>
                    <a:pt x="521970" y="243724"/>
                    <a:pt x="517208" y="262690"/>
                  </a:cubicBezTo>
                  <a:cubicBezTo>
                    <a:pt x="512445" y="281657"/>
                    <a:pt x="504825" y="297779"/>
                    <a:pt x="494348" y="311056"/>
                  </a:cubicBezTo>
                  <a:cubicBezTo>
                    <a:pt x="483870" y="325281"/>
                    <a:pt x="471488" y="336661"/>
                    <a:pt x="457200" y="346144"/>
                  </a:cubicBezTo>
                  <a:cubicBezTo>
                    <a:pt x="442913" y="355628"/>
                    <a:pt x="425768" y="363214"/>
                    <a:pt x="406718" y="369853"/>
                  </a:cubicBezTo>
                  <a:cubicBezTo>
                    <a:pt x="495300" y="398303"/>
                    <a:pt x="540068" y="457100"/>
                    <a:pt x="540068" y="546244"/>
                  </a:cubicBezTo>
                  <a:cubicBezTo>
                    <a:pt x="540068" y="585126"/>
                    <a:pt x="532448" y="620215"/>
                    <a:pt x="518160" y="649613"/>
                  </a:cubicBezTo>
                  <a:cubicBezTo>
                    <a:pt x="503873" y="679012"/>
                    <a:pt x="483870" y="704617"/>
                    <a:pt x="460058" y="724532"/>
                  </a:cubicBezTo>
                  <a:cubicBezTo>
                    <a:pt x="435293" y="744447"/>
                    <a:pt x="406718" y="759621"/>
                    <a:pt x="374333" y="770053"/>
                  </a:cubicBezTo>
                  <a:cubicBezTo>
                    <a:pt x="341948" y="780484"/>
                    <a:pt x="307658" y="785226"/>
                    <a:pt x="272415" y="785226"/>
                  </a:cubicBezTo>
                  <a:cubicBezTo>
                    <a:pt x="235268" y="785226"/>
                    <a:pt x="201930" y="781433"/>
                    <a:pt x="173355" y="772898"/>
                  </a:cubicBezTo>
                  <a:cubicBezTo>
                    <a:pt x="144780" y="764363"/>
                    <a:pt x="119063" y="752034"/>
                    <a:pt x="97155" y="734964"/>
                  </a:cubicBezTo>
                  <a:cubicBezTo>
                    <a:pt x="75248" y="717894"/>
                    <a:pt x="57150" y="697030"/>
                    <a:pt x="40958" y="671425"/>
                  </a:cubicBezTo>
                  <a:cubicBezTo>
                    <a:pt x="25718" y="645820"/>
                    <a:pt x="11430" y="616421"/>
                    <a:pt x="0" y="581333"/>
                  </a:cubicBezTo>
                  <a:lnTo>
                    <a:pt x="64770" y="554779"/>
                  </a:lnTo>
                  <a:cubicBezTo>
                    <a:pt x="81915" y="548141"/>
                    <a:pt x="97155" y="546244"/>
                    <a:pt x="112395" y="549089"/>
                  </a:cubicBezTo>
                  <a:cubicBezTo>
                    <a:pt x="126683" y="551934"/>
                    <a:pt x="137160" y="560469"/>
                    <a:pt x="143828" y="572798"/>
                  </a:cubicBezTo>
                  <a:cubicBezTo>
                    <a:pt x="150495" y="586074"/>
                    <a:pt x="158115" y="598403"/>
                    <a:pt x="166688" y="609783"/>
                  </a:cubicBezTo>
                  <a:cubicBezTo>
                    <a:pt x="174308" y="621163"/>
                    <a:pt x="183833" y="630646"/>
                    <a:pt x="193358" y="639182"/>
                  </a:cubicBezTo>
                  <a:cubicBezTo>
                    <a:pt x="202883" y="647717"/>
                    <a:pt x="214313" y="654355"/>
                    <a:pt x="226695" y="658148"/>
                  </a:cubicBezTo>
                  <a:cubicBezTo>
                    <a:pt x="239078" y="662890"/>
                    <a:pt x="253365" y="664787"/>
                    <a:pt x="269558" y="664787"/>
                  </a:cubicBezTo>
                  <a:cubicBezTo>
                    <a:pt x="290513" y="664787"/>
                    <a:pt x="307658" y="660993"/>
                    <a:pt x="322898" y="654355"/>
                  </a:cubicBezTo>
                  <a:cubicBezTo>
                    <a:pt x="338138" y="647717"/>
                    <a:pt x="350520" y="639182"/>
                    <a:pt x="360998" y="627802"/>
                  </a:cubicBezTo>
                  <a:cubicBezTo>
                    <a:pt x="371475" y="617370"/>
                    <a:pt x="379095" y="605041"/>
                    <a:pt x="383858" y="591765"/>
                  </a:cubicBezTo>
                  <a:cubicBezTo>
                    <a:pt x="388620" y="578488"/>
                    <a:pt x="391478" y="564263"/>
                    <a:pt x="391478" y="550986"/>
                  </a:cubicBezTo>
                  <a:cubicBezTo>
                    <a:pt x="391478" y="532967"/>
                    <a:pt x="389573" y="517794"/>
                    <a:pt x="386715" y="503569"/>
                  </a:cubicBezTo>
                  <a:cubicBezTo>
                    <a:pt x="383858" y="489344"/>
                    <a:pt x="376238" y="477015"/>
                    <a:pt x="364808" y="466584"/>
                  </a:cubicBezTo>
                  <a:cubicBezTo>
                    <a:pt x="353378" y="456152"/>
                    <a:pt x="336233" y="448565"/>
                    <a:pt x="313373" y="442875"/>
                  </a:cubicBezTo>
                  <a:cubicBezTo>
                    <a:pt x="290513" y="437185"/>
                    <a:pt x="260033" y="434340"/>
                    <a:pt x="221933" y="434340"/>
                  </a:cubicBezTo>
                  <a:lnTo>
                    <a:pt x="221933" y="331919"/>
                  </a:lnTo>
                  <a:cubicBezTo>
                    <a:pt x="254318" y="331919"/>
                    <a:pt x="280988" y="329074"/>
                    <a:pt x="300990" y="324332"/>
                  </a:cubicBezTo>
                  <a:cubicBezTo>
                    <a:pt x="321945" y="318642"/>
                    <a:pt x="338138" y="312004"/>
                    <a:pt x="349568" y="302521"/>
                  </a:cubicBezTo>
                  <a:cubicBezTo>
                    <a:pt x="360998" y="293037"/>
                    <a:pt x="369570" y="281657"/>
                    <a:pt x="373380" y="268380"/>
                  </a:cubicBezTo>
                  <a:cubicBezTo>
                    <a:pt x="378143" y="255104"/>
                    <a:pt x="380048" y="239930"/>
                    <a:pt x="380048" y="224757"/>
                  </a:cubicBezTo>
                  <a:cubicBezTo>
                    <a:pt x="380048" y="191565"/>
                    <a:pt x="371475" y="165960"/>
                    <a:pt x="353378" y="147941"/>
                  </a:cubicBezTo>
                  <a:cubicBezTo>
                    <a:pt x="336233" y="129923"/>
                    <a:pt x="310515" y="121388"/>
                    <a:pt x="279083" y="121388"/>
                  </a:cubicBezTo>
                  <a:cubicBezTo>
                    <a:pt x="264795" y="121388"/>
                    <a:pt x="251460" y="123284"/>
                    <a:pt x="240030" y="127078"/>
                  </a:cubicBezTo>
                  <a:cubicBezTo>
                    <a:pt x="227648" y="130871"/>
                    <a:pt x="217170" y="136561"/>
                    <a:pt x="207645" y="144148"/>
                  </a:cubicBezTo>
                  <a:cubicBezTo>
                    <a:pt x="198120" y="150786"/>
                    <a:pt x="190500" y="159321"/>
                    <a:pt x="183833" y="168805"/>
                  </a:cubicBezTo>
                  <a:cubicBezTo>
                    <a:pt x="177165" y="178288"/>
                    <a:pt x="172403" y="188720"/>
                    <a:pt x="168593" y="200100"/>
                  </a:cubicBezTo>
                  <a:cubicBezTo>
                    <a:pt x="161925" y="218118"/>
                    <a:pt x="153353" y="229498"/>
                    <a:pt x="142875" y="235188"/>
                  </a:cubicBezTo>
                  <a:cubicBezTo>
                    <a:pt x="132398" y="240879"/>
                    <a:pt x="117158" y="242775"/>
                    <a:pt x="96203" y="238982"/>
                  </a:cubicBezTo>
                  <a:lnTo>
                    <a:pt x="21908" y="224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7894319" y="3071475"/>
              <a:ext cx="537210" cy="767207"/>
            </a:xfrm>
            <a:custGeom>
              <a:avLst/>
              <a:gdLst/>
              <a:ahLst/>
              <a:cxnLst/>
              <a:rect l="l" t="t" r="r" b="b"/>
              <a:pathLst>
                <a:path w="537210" h="767207" extrusionOk="0">
                  <a:moveTo>
                    <a:pt x="537210" y="0"/>
                  </a:moveTo>
                  <a:lnTo>
                    <a:pt x="537210" y="62590"/>
                  </a:lnTo>
                  <a:cubicBezTo>
                    <a:pt x="537210" y="80609"/>
                    <a:pt x="535305" y="95782"/>
                    <a:pt x="531495" y="107162"/>
                  </a:cubicBezTo>
                  <a:cubicBezTo>
                    <a:pt x="527685" y="118543"/>
                    <a:pt x="523875" y="128026"/>
                    <a:pt x="519113" y="135613"/>
                  </a:cubicBezTo>
                  <a:lnTo>
                    <a:pt x="238125" y="718842"/>
                  </a:lnTo>
                  <a:cubicBezTo>
                    <a:pt x="231457" y="732119"/>
                    <a:pt x="221932" y="743499"/>
                    <a:pt x="209550" y="752982"/>
                  </a:cubicBezTo>
                  <a:cubicBezTo>
                    <a:pt x="197168" y="762466"/>
                    <a:pt x="180975" y="767208"/>
                    <a:pt x="160973" y="767208"/>
                  </a:cubicBezTo>
                  <a:lnTo>
                    <a:pt x="54293" y="767208"/>
                  </a:lnTo>
                  <a:lnTo>
                    <a:pt x="341948" y="197255"/>
                  </a:lnTo>
                  <a:cubicBezTo>
                    <a:pt x="348615" y="183978"/>
                    <a:pt x="356235" y="171650"/>
                    <a:pt x="363855" y="160270"/>
                  </a:cubicBezTo>
                  <a:cubicBezTo>
                    <a:pt x="371475" y="148889"/>
                    <a:pt x="380048" y="138458"/>
                    <a:pt x="388620" y="128974"/>
                  </a:cubicBezTo>
                  <a:lnTo>
                    <a:pt x="33338" y="128974"/>
                  </a:lnTo>
                  <a:cubicBezTo>
                    <a:pt x="24765" y="128974"/>
                    <a:pt x="17145" y="125181"/>
                    <a:pt x="10478" y="118543"/>
                  </a:cubicBezTo>
                  <a:cubicBezTo>
                    <a:pt x="3810" y="111904"/>
                    <a:pt x="0" y="104317"/>
                    <a:pt x="0" y="95782"/>
                  </a:cubicBezTo>
                  <a:lnTo>
                    <a:pt x="0" y="0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257175" y="2540727"/>
            <a:ext cx="5408588" cy="205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1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3" name="Google Shape;83;p14" descr="A person and a child looking at a tablet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74697" y="1106066"/>
            <a:ext cx="2269998" cy="295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Technologies">
  <p:cSld name="Title Slide Technologie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/>
          <p:nvPr/>
        </p:nvSpPr>
        <p:spPr>
          <a:xfrm>
            <a:off x="5927272" y="117567"/>
            <a:ext cx="3216728" cy="4937760"/>
          </a:xfrm>
          <a:custGeom>
            <a:avLst/>
            <a:gdLst/>
            <a:ahLst/>
            <a:cxnLst/>
            <a:rect l="l" t="t" r="r" b="b"/>
            <a:pathLst>
              <a:path w="4288971" h="6583680" extrusionOk="0">
                <a:moveTo>
                  <a:pt x="3291840" y="0"/>
                </a:moveTo>
                <a:cubicBezTo>
                  <a:pt x="3632721" y="0"/>
                  <a:pt x="3961501" y="51814"/>
                  <a:pt x="4270733" y="147995"/>
                </a:cubicBezTo>
                <a:lnTo>
                  <a:pt x="4288971" y="154670"/>
                </a:lnTo>
                <a:lnTo>
                  <a:pt x="4288971" y="6429010"/>
                </a:lnTo>
                <a:lnTo>
                  <a:pt x="4270733" y="6435686"/>
                </a:lnTo>
                <a:cubicBezTo>
                  <a:pt x="3961501" y="6531867"/>
                  <a:pt x="3632721" y="6583680"/>
                  <a:pt x="3291840" y="6583680"/>
                </a:cubicBezTo>
                <a:cubicBezTo>
                  <a:pt x="1473807" y="6583680"/>
                  <a:pt x="0" y="5109873"/>
                  <a:pt x="0" y="3291840"/>
                </a:cubicBezTo>
                <a:cubicBezTo>
                  <a:pt x="0" y="1473807"/>
                  <a:pt x="1473807" y="0"/>
                  <a:pt x="3291840" y="0"/>
                </a:cubicBezTo>
                <a:close/>
              </a:path>
            </a:pathLst>
          </a:custGeom>
          <a:solidFill>
            <a:srgbClr val="F2F9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6270172" y="460467"/>
            <a:ext cx="2873828" cy="4251960"/>
          </a:xfrm>
          <a:custGeom>
            <a:avLst/>
            <a:gdLst/>
            <a:ahLst/>
            <a:cxnLst/>
            <a:rect l="l" t="t" r="r" b="b"/>
            <a:pathLst>
              <a:path w="3831771" h="5669280" extrusionOk="0">
                <a:moveTo>
                  <a:pt x="2834640" y="0"/>
                </a:moveTo>
                <a:cubicBezTo>
                  <a:pt x="3128177" y="0"/>
                  <a:pt x="3411292" y="44617"/>
                  <a:pt x="3677575" y="127440"/>
                </a:cubicBezTo>
                <a:lnTo>
                  <a:pt x="3831771" y="183876"/>
                </a:lnTo>
                <a:lnTo>
                  <a:pt x="3831771" y="5485404"/>
                </a:lnTo>
                <a:lnTo>
                  <a:pt x="3677575" y="5541840"/>
                </a:lnTo>
                <a:cubicBezTo>
                  <a:pt x="3411292" y="5624663"/>
                  <a:pt x="3128177" y="5669280"/>
                  <a:pt x="2834640" y="5669280"/>
                </a:cubicBezTo>
                <a:cubicBezTo>
                  <a:pt x="1269112" y="5669280"/>
                  <a:pt x="0" y="4400168"/>
                  <a:pt x="0" y="2834640"/>
                </a:cubicBezTo>
                <a:cubicBezTo>
                  <a:pt x="0" y="1269112"/>
                  <a:pt x="1269112" y="0"/>
                  <a:pt x="2834640" y="0"/>
                </a:cubicBezTo>
                <a:close/>
              </a:path>
            </a:pathLst>
          </a:custGeom>
          <a:solidFill>
            <a:srgbClr val="E5F4D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6598376" y="788671"/>
            <a:ext cx="2544236" cy="3593592"/>
          </a:xfrm>
          <a:custGeom>
            <a:avLst/>
            <a:gdLst/>
            <a:ahLst/>
            <a:cxnLst/>
            <a:rect l="l" t="t" r="r" b="b"/>
            <a:pathLst>
              <a:path w="3394166" h="4794070" extrusionOk="0">
                <a:moveTo>
                  <a:pt x="2397035" y="0"/>
                </a:moveTo>
                <a:cubicBezTo>
                  <a:pt x="2727997" y="0"/>
                  <a:pt x="3043292" y="67075"/>
                  <a:pt x="3330069" y="188371"/>
                </a:cubicBezTo>
                <a:lnTo>
                  <a:pt x="3394166" y="219248"/>
                </a:lnTo>
                <a:lnTo>
                  <a:pt x="3394166" y="4574822"/>
                </a:lnTo>
                <a:lnTo>
                  <a:pt x="3330069" y="4605699"/>
                </a:lnTo>
                <a:cubicBezTo>
                  <a:pt x="3043292" y="4726996"/>
                  <a:pt x="2727997" y="4794070"/>
                  <a:pt x="2397035" y="4794070"/>
                </a:cubicBezTo>
                <a:cubicBezTo>
                  <a:pt x="1073189" y="4794070"/>
                  <a:pt x="0" y="3720881"/>
                  <a:pt x="0" y="2397035"/>
                </a:cubicBezTo>
                <a:cubicBezTo>
                  <a:pt x="0" y="1073189"/>
                  <a:pt x="1073189" y="0"/>
                  <a:pt x="2397035" y="0"/>
                </a:cubicBezTo>
                <a:close/>
              </a:path>
            </a:pathLst>
          </a:custGeom>
          <a:solidFill>
            <a:srgbClr val="DAEFB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257175" y="2540727"/>
            <a:ext cx="5408588" cy="205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1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0791" y="374288"/>
            <a:ext cx="4634465" cy="164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 descr="A picture containing person, holding, in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2614" y="1092349"/>
            <a:ext cx="2269998" cy="295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257174" y="120253"/>
            <a:ext cx="8625568" cy="790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257174" y="1095375"/>
            <a:ext cx="8625568" cy="353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ubhead">
  <p:cSld name="Title and Content with Subhead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257174" y="207818"/>
            <a:ext cx="8625568" cy="53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257174" y="1257300"/>
            <a:ext cx="8625568" cy="33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2"/>
          </p:nvPr>
        </p:nvSpPr>
        <p:spPr>
          <a:xfrm>
            <a:off x="257175" y="754954"/>
            <a:ext cx="8629650" cy="289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500" b="1" i="0" u="none" strike="noStrike" cap="non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/>
          <p:nvPr/>
        </p:nvSpPr>
        <p:spPr>
          <a:xfrm>
            <a:off x="4610645" y="1060557"/>
            <a:ext cx="4272029" cy="3537748"/>
          </a:xfrm>
          <a:prstGeom prst="rect">
            <a:avLst/>
          </a:prstGeom>
          <a:solidFill>
            <a:schemeClr val="dk1">
              <a:alpha val="784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1"/>
          </p:nvPr>
        </p:nvSpPr>
        <p:spPr>
          <a:xfrm>
            <a:off x="4702975" y="1148564"/>
            <a:ext cx="4087368" cy="2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25"/>
          <p:cNvSpPr/>
          <p:nvPr/>
        </p:nvSpPr>
        <p:spPr>
          <a:xfrm>
            <a:off x="257174" y="1060556"/>
            <a:ext cx="4270130" cy="3537000"/>
          </a:xfrm>
          <a:prstGeom prst="rect">
            <a:avLst/>
          </a:prstGeom>
          <a:solidFill>
            <a:schemeClr val="dk1">
              <a:alpha val="784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2">
            <a:alphaModFix/>
          </a:blip>
          <a:srcRect l="2113" t="27752" r="15051" b="20727"/>
          <a:stretch/>
        </p:blipFill>
        <p:spPr>
          <a:xfrm>
            <a:off x="249839" y="1441525"/>
            <a:ext cx="4232507" cy="12589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 txBox="1">
            <a:spLocks noGrp="1"/>
          </p:cNvSpPr>
          <p:nvPr>
            <p:ph type="body" idx="2"/>
          </p:nvPr>
        </p:nvSpPr>
        <p:spPr>
          <a:xfrm>
            <a:off x="347849" y="1147811"/>
            <a:ext cx="4089540" cy="2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 rotWithShape="1">
          <a:blip r:embed="rId2">
            <a:alphaModFix/>
          </a:blip>
          <a:srcRect l="2113" t="27752" r="15051" b="20727"/>
          <a:stretch/>
        </p:blipFill>
        <p:spPr>
          <a:xfrm>
            <a:off x="4633022" y="1444891"/>
            <a:ext cx="4232507" cy="12589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257174" y="120253"/>
            <a:ext cx="8625568" cy="790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3"/>
          </p:nvPr>
        </p:nvSpPr>
        <p:spPr>
          <a:xfrm>
            <a:off x="347850" y="1614721"/>
            <a:ext cx="4089540" cy="289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4"/>
          </p:nvPr>
        </p:nvSpPr>
        <p:spPr>
          <a:xfrm>
            <a:off x="4702975" y="1614721"/>
            <a:ext cx="4087368" cy="289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mparison">
  <p:cSld name="Three Comparis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>
            <a:spLocks noGrp="1"/>
          </p:cNvSpPr>
          <p:nvPr>
            <p:ph type="title"/>
          </p:nvPr>
        </p:nvSpPr>
        <p:spPr>
          <a:xfrm>
            <a:off x="257174" y="120253"/>
            <a:ext cx="8625568" cy="790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26"/>
          <p:cNvSpPr/>
          <p:nvPr/>
        </p:nvSpPr>
        <p:spPr>
          <a:xfrm>
            <a:off x="3161183" y="1060556"/>
            <a:ext cx="2810781" cy="3537346"/>
          </a:xfrm>
          <a:prstGeom prst="rect">
            <a:avLst/>
          </a:prstGeom>
          <a:solidFill>
            <a:schemeClr val="dk1">
              <a:alpha val="784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26"/>
          <p:cNvSpPr txBox="1">
            <a:spLocks noGrp="1"/>
          </p:cNvSpPr>
          <p:nvPr>
            <p:ph type="body" idx="1"/>
          </p:nvPr>
        </p:nvSpPr>
        <p:spPr>
          <a:xfrm>
            <a:off x="3246408" y="1155288"/>
            <a:ext cx="2640330" cy="2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26"/>
          <p:cNvSpPr/>
          <p:nvPr/>
        </p:nvSpPr>
        <p:spPr>
          <a:xfrm>
            <a:off x="257175" y="1059803"/>
            <a:ext cx="2810781" cy="3537346"/>
          </a:xfrm>
          <a:prstGeom prst="rect">
            <a:avLst/>
          </a:prstGeom>
          <a:solidFill>
            <a:schemeClr val="dk1">
              <a:alpha val="784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6" name="Google Shape;186;p26"/>
          <p:cNvPicPr preferRelativeResize="0"/>
          <p:nvPr/>
        </p:nvPicPr>
        <p:blipFill rotWithShape="1">
          <a:blip r:embed="rId2">
            <a:alphaModFix/>
          </a:blip>
          <a:srcRect l="2113" t="27752" r="42733" b="24626"/>
          <a:stretch/>
        </p:blipFill>
        <p:spPr>
          <a:xfrm>
            <a:off x="249840" y="1441525"/>
            <a:ext cx="2818116" cy="11636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>
            <a:spLocks noGrp="1"/>
          </p:cNvSpPr>
          <p:nvPr>
            <p:ph type="body" idx="2"/>
          </p:nvPr>
        </p:nvSpPr>
        <p:spPr>
          <a:xfrm>
            <a:off x="340515" y="1154535"/>
            <a:ext cx="2637457" cy="2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/>
          <p:nvPr/>
        </p:nvSpPr>
        <p:spPr>
          <a:xfrm>
            <a:off x="6065191" y="1060556"/>
            <a:ext cx="2810781" cy="3537346"/>
          </a:xfrm>
          <a:prstGeom prst="rect">
            <a:avLst/>
          </a:prstGeom>
          <a:solidFill>
            <a:schemeClr val="dk1">
              <a:alpha val="784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3"/>
          </p:nvPr>
        </p:nvSpPr>
        <p:spPr>
          <a:xfrm>
            <a:off x="6150416" y="1154535"/>
            <a:ext cx="2640330" cy="2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0" name="Google Shape;190;p26"/>
          <p:cNvPicPr preferRelativeResize="0"/>
          <p:nvPr/>
        </p:nvPicPr>
        <p:blipFill rotWithShape="1">
          <a:blip r:embed="rId2">
            <a:alphaModFix/>
          </a:blip>
          <a:srcRect l="2113" t="27752" r="42733" b="24626"/>
          <a:stretch/>
        </p:blipFill>
        <p:spPr>
          <a:xfrm>
            <a:off x="3157515" y="1441525"/>
            <a:ext cx="2818116" cy="11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 rotWithShape="1">
          <a:blip r:embed="rId2">
            <a:alphaModFix/>
          </a:blip>
          <a:srcRect l="2113" t="27752" r="42733" b="24626"/>
          <a:stretch/>
        </p:blipFill>
        <p:spPr>
          <a:xfrm>
            <a:off x="6057855" y="1441525"/>
            <a:ext cx="2818116" cy="11636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>
            <a:spLocks noGrp="1"/>
          </p:cNvSpPr>
          <p:nvPr>
            <p:ph type="body" idx="4"/>
          </p:nvPr>
        </p:nvSpPr>
        <p:spPr>
          <a:xfrm>
            <a:off x="347850" y="1614720"/>
            <a:ext cx="2630122" cy="289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5"/>
          </p:nvPr>
        </p:nvSpPr>
        <p:spPr>
          <a:xfrm>
            <a:off x="3246408" y="1614720"/>
            <a:ext cx="2640330" cy="289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6"/>
          </p:nvPr>
        </p:nvSpPr>
        <p:spPr>
          <a:xfrm>
            <a:off x="6146749" y="1614720"/>
            <a:ext cx="2640330" cy="289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mparison Alternate">
  <p:cSld name="Three Comparison Alternate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title"/>
          </p:nvPr>
        </p:nvSpPr>
        <p:spPr>
          <a:xfrm>
            <a:off x="257174" y="120253"/>
            <a:ext cx="8625568" cy="790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body" idx="1"/>
          </p:nvPr>
        </p:nvSpPr>
        <p:spPr>
          <a:xfrm>
            <a:off x="3246408" y="1155288"/>
            <a:ext cx="2640330" cy="2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9" name="Google Shape;199;p27"/>
          <p:cNvPicPr preferRelativeResize="0"/>
          <p:nvPr/>
        </p:nvPicPr>
        <p:blipFill rotWithShape="1">
          <a:blip r:embed="rId2">
            <a:alphaModFix/>
          </a:blip>
          <a:srcRect l="2113" t="27752" r="42733" b="24626"/>
          <a:stretch/>
        </p:blipFill>
        <p:spPr>
          <a:xfrm>
            <a:off x="249840" y="1441525"/>
            <a:ext cx="2818116" cy="11636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>
            <a:spLocks noGrp="1"/>
          </p:cNvSpPr>
          <p:nvPr>
            <p:ph type="body" idx="2"/>
          </p:nvPr>
        </p:nvSpPr>
        <p:spPr>
          <a:xfrm>
            <a:off x="340515" y="1154535"/>
            <a:ext cx="2637457" cy="2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27"/>
          <p:cNvSpPr/>
          <p:nvPr/>
        </p:nvSpPr>
        <p:spPr>
          <a:xfrm>
            <a:off x="6065191" y="1060556"/>
            <a:ext cx="2810781" cy="3537346"/>
          </a:xfrm>
          <a:prstGeom prst="rect">
            <a:avLst/>
          </a:prstGeom>
          <a:solidFill>
            <a:schemeClr val="dk1">
              <a:alpha val="784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3"/>
          </p:nvPr>
        </p:nvSpPr>
        <p:spPr>
          <a:xfrm>
            <a:off x="6150416" y="1154535"/>
            <a:ext cx="2640330" cy="2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3" name="Google Shape;203;p27"/>
          <p:cNvPicPr preferRelativeResize="0"/>
          <p:nvPr/>
        </p:nvPicPr>
        <p:blipFill rotWithShape="1">
          <a:blip r:embed="rId2">
            <a:alphaModFix/>
          </a:blip>
          <a:srcRect l="2113" t="27752" r="42733" b="24626"/>
          <a:stretch/>
        </p:blipFill>
        <p:spPr>
          <a:xfrm>
            <a:off x="3157515" y="1441525"/>
            <a:ext cx="2818116" cy="11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 rotWithShape="1">
          <a:blip r:embed="rId2">
            <a:alphaModFix/>
          </a:blip>
          <a:srcRect l="2113" t="27752" r="42733" b="24626"/>
          <a:stretch/>
        </p:blipFill>
        <p:spPr>
          <a:xfrm>
            <a:off x="6057855" y="1441525"/>
            <a:ext cx="2818116" cy="11636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>
            <a:spLocks noGrp="1"/>
          </p:cNvSpPr>
          <p:nvPr>
            <p:ph type="body" idx="4"/>
          </p:nvPr>
        </p:nvSpPr>
        <p:spPr>
          <a:xfrm>
            <a:off x="347850" y="1614720"/>
            <a:ext cx="2630122" cy="289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body" idx="5"/>
          </p:nvPr>
        </p:nvSpPr>
        <p:spPr>
          <a:xfrm>
            <a:off x="3246408" y="1614720"/>
            <a:ext cx="2640330" cy="289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body" idx="6"/>
          </p:nvPr>
        </p:nvSpPr>
        <p:spPr>
          <a:xfrm>
            <a:off x="6146749" y="1614720"/>
            <a:ext cx="2640330" cy="289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/>
          <p:nvPr/>
        </p:nvSpPr>
        <p:spPr>
          <a:xfrm>
            <a:off x="244981" y="1060556"/>
            <a:ext cx="5625881" cy="3537347"/>
          </a:xfrm>
          <a:prstGeom prst="rect">
            <a:avLst/>
          </a:prstGeom>
          <a:solidFill>
            <a:schemeClr val="dk1">
              <a:alpha val="784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/>
          </p:nvPr>
        </p:nvSpPr>
        <p:spPr>
          <a:xfrm>
            <a:off x="257174" y="120253"/>
            <a:ext cx="8625568" cy="790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body" idx="1"/>
          </p:nvPr>
        </p:nvSpPr>
        <p:spPr>
          <a:xfrm>
            <a:off x="342900" y="1614720"/>
            <a:ext cx="5424055" cy="288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>
            <a:off x="6065191" y="1060556"/>
            <a:ext cx="2810781" cy="3537347"/>
          </a:xfrm>
          <a:prstGeom prst="rect">
            <a:avLst/>
          </a:prstGeom>
          <a:solidFill>
            <a:schemeClr val="dk1">
              <a:alpha val="784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28"/>
          <p:cNvSpPr txBox="1">
            <a:spLocks noGrp="1"/>
          </p:cNvSpPr>
          <p:nvPr>
            <p:ph type="body" idx="2"/>
          </p:nvPr>
        </p:nvSpPr>
        <p:spPr>
          <a:xfrm>
            <a:off x="6172200" y="1602043"/>
            <a:ext cx="2628900" cy="289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0" bIns="685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3"/>
          </p:nvPr>
        </p:nvSpPr>
        <p:spPr>
          <a:xfrm>
            <a:off x="6150416" y="1154534"/>
            <a:ext cx="2640330" cy="28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 rotWithShape="1">
          <a:blip r:embed="rId2">
            <a:alphaModFix/>
          </a:blip>
          <a:srcRect l="2113" t="27752" r="42733" b="24626"/>
          <a:stretch/>
        </p:blipFill>
        <p:spPr>
          <a:xfrm>
            <a:off x="6057855" y="1441524"/>
            <a:ext cx="2818116" cy="116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28"/>
          <p:cNvGrpSpPr/>
          <p:nvPr/>
        </p:nvGrpSpPr>
        <p:grpSpPr>
          <a:xfrm>
            <a:off x="265079" y="1441524"/>
            <a:ext cx="5580499" cy="125898"/>
            <a:chOff x="333119" y="1968457"/>
            <a:chExt cx="7440666" cy="167864"/>
          </a:xfrm>
        </p:grpSpPr>
        <p:pic>
          <p:nvPicPr>
            <p:cNvPr id="218" name="Google Shape;218;p28"/>
            <p:cNvPicPr preferRelativeResize="0"/>
            <p:nvPr/>
          </p:nvPicPr>
          <p:blipFill rotWithShape="1">
            <a:blip r:embed="rId2">
              <a:alphaModFix/>
            </a:blip>
            <a:srcRect l="2113" t="27752" r="15051" b="20727"/>
            <a:stretch/>
          </p:blipFill>
          <p:spPr>
            <a:xfrm>
              <a:off x="333119" y="1968457"/>
              <a:ext cx="5643343" cy="167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28"/>
            <p:cNvPicPr preferRelativeResize="0"/>
            <p:nvPr/>
          </p:nvPicPr>
          <p:blipFill rotWithShape="1">
            <a:blip r:embed="rId2">
              <a:alphaModFix/>
            </a:blip>
            <a:srcRect l="2113" t="27752" r="42733" b="24626"/>
            <a:stretch/>
          </p:blipFill>
          <p:spPr>
            <a:xfrm>
              <a:off x="4016297" y="1968457"/>
              <a:ext cx="3757488" cy="1551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0" name="Google Shape;220;p28"/>
          <p:cNvSpPr txBox="1">
            <a:spLocks noGrp="1"/>
          </p:cNvSpPr>
          <p:nvPr>
            <p:ph type="body" idx="4"/>
          </p:nvPr>
        </p:nvSpPr>
        <p:spPr>
          <a:xfrm>
            <a:off x="353254" y="1154534"/>
            <a:ext cx="5413701" cy="28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>
  <p:cSld name="Picture with Caption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>
            <a:off x="0" y="4801076"/>
            <a:ext cx="9141750" cy="20475"/>
          </a:xfrm>
          <a:prstGeom prst="rect">
            <a:avLst/>
          </a:prstGeom>
          <a:gradFill>
            <a:gsLst>
              <a:gs pos="0">
                <a:srgbClr val="334750">
                  <a:alpha val="49019"/>
                </a:srgbClr>
              </a:gs>
              <a:gs pos="50000">
                <a:srgbClr val="334750">
                  <a:alpha val="49019"/>
                </a:srgbClr>
              </a:gs>
              <a:gs pos="100000">
                <a:srgbClr val="7295A7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30"/>
          <p:cNvSpPr>
            <a:spLocks noGrp="1"/>
          </p:cNvSpPr>
          <p:nvPr>
            <p:ph type="pic" idx="2"/>
          </p:nvPr>
        </p:nvSpPr>
        <p:spPr>
          <a:xfrm>
            <a:off x="4572000" y="-1"/>
            <a:ext cx="4572000" cy="51435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257175" y="130644"/>
            <a:ext cx="4200525" cy="975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30"/>
          <p:cNvSpPr txBox="1">
            <a:spLocks noGrp="1"/>
          </p:cNvSpPr>
          <p:nvPr>
            <p:ph type="body" idx="1"/>
          </p:nvPr>
        </p:nvSpPr>
        <p:spPr>
          <a:xfrm>
            <a:off x="257175" y="1309255"/>
            <a:ext cx="4200525" cy="3323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229" name="Google Shape;229;p30"/>
          <p:cNvGrpSpPr/>
          <p:nvPr/>
        </p:nvGrpSpPr>
        <p:grpSpPr>
          <a:xfrm>
            <a:off x="261257" y="4892731"/>
            <a:ext cx="553497" cy="169067"/>
            <a:chOff x="3609975" y="2684552"/>
            <a:chExt cx="5048249" cy="1542001"/>
          </a:xfrm>
        </p:grpSpPr>
        <p:sp>
          <p:nvSpPr>
            <p:cNvPr id="230" name="Google Shape;230;p30"/>
            <p:cNvSpPr/>
            <p:nvPr/>
          </p:nvSpPr>
          <p:spPr>
            <a:xfrm>
              <a:off x="3609975" y="3051560"/>
              <a:ext cx="500062" cy="775742"/>
            </a:xfrm>
            <a:custGeom>
              <a:avLst/>
              <a:gdLst/>
              <a:ahLst/>
              <a:cxnLst/>
              <a:rect l="l" t="t" r="r" b="b"/>
              <a:pathLst>
                <a:path w="500062" h="775742" extrusionOk="0">
                  <a:moveTo>
                    <a:pt x="0" y="662890"/>
                  </a:moveTo>
                  <a:lnTo>
                    <a:pt x="88582" y="563314"/>
                  </a:lnTo>
                  <a:cubicBezTo>
                    <a:pt x="100013" y="590816"/>
                    <a:pt x="118110" y="611680"/>
                    <a:pt x="141923" y="627801"/>
                  </a:cubicBezTo>
                  <a:cubicBezTo>
                    <a:pt x="166688" y="643923"/>
                    <a:pt x="194310" y="651510"/>
                    <a:pt x="224790" y="651510"/>
                  </a:cubicBezTo>
                  <a:cubicBezTo>
                    <a:pt x="261938" y="651510"/>
                    <a:pt x="291465" y="642975"/>
                    <a:pt x="313373" y="624957"/>
                  </a:cubicBezTo>
                  <a:cubicBezTo>
                    <a:pt x="335280" y="607886"/>
                    <a:pt x="345758" y="584178"/>
                    <a:pt x="345758" y="553831"/>
                  </a:cubicBezTo>
                  <a:cubicBezTo>
                    <a:pt x="345758" y="518742"/>
                    <a:pt x="309563" y="483654"/>
                    <a:pt x="238125" y="449513"/>
                  </a:cubicBezTo>
                  <a:cubicBezTo>
                    <a:pt x="215265" y="438133"/>
                    <a:pt x="196215" y="429598"/>
                    <a:pt x="182880" y="422012"/>
                  </a:cubicBezTo>
                  <a:cubicBezTo>
                    <a:pt x="118110" y="387871"/>
                    <a:pt x="73343" y="355628"/>
                    <a:pt x="47625" y="323384"/>
                  </a:cubicBezTo>
                  <a:cubicBezTo>
                    <a:pt x="22860" y="291141"/>
                    <a:pt x="10477" y="253207"/>
                    <a:pt x="10477" y="208635"/>
                  </a:cubicBezTo>
                  <a:cubicBezTo>
                    <a:pt x="10477" y="147941"/>
                    <a:pt x="34290" y="97679"/>
                    <a:pt x="82868" y="58797"/>
                  </a:cubicBezTo>
                  <a:cubicBezTo>
                    <a:pt x="131445" y="19915"/>
                    <a:pt x="194310" y="0"/>
                    <a:pt x="271463" y="0"/>
                  </a:cubicBezTo>
                  <a:cubicBezTo>
                    <a:pt x="316230" y="0"/>
                    <a:pt x="355283" y="7587"/>
                    <a:pt x="387667" y="23709"/>
                  </a:cubicBezTo>
                  <a:cubicBezTo>
                    <a:pt x="420053" y="38882"/>
                    <a:pt x="448628" y="63539"/>
                    <a:pt x="474345" y="96731"/>
                  </a:cubicBezTo>
                  <a:lnTo>
                    <a:pt x="381000" y="185875"/>
                  </a:lnTo>
                  <a:cubicBezTo>
                    <a:pt x="369570" y="164063"/>
                    <a:pt x="355283" y="147941"/>
                    <a:pt x="336233" y="137509"/>
                  </a:cubicBezTo>
                  <a:cubicBezTo>
                    <a:pt x="318135" y="127078"/>
                    <a:pt x="295275" y="121388"/>
                    <a:pt x="269558" y="121388"/>
                  </a:cubicBezTo>
                  <a:cubicBezTo>
                    <a:pt x="238125" y="121388"/>
                    <a:pt x="212408" y="128974"/>
                    <a:pt x="193358" y="145096"/>
                  </a:cubicBezTo>
                  <a:cubicBezTo>
                    <a:pt x="174308" y="160270"/>
                    <a:pt x="164783" y="181133"/>
                    <a:pt x="164783" y="205790"/>
                  </a:cubicBezTo>
                  <a:cubicBezTo>
                    <a:pt x="164783" y="244672"/>
                    <a:pt x="202883" y="280709"/>
                    <a:pt x="279083" y="312952"/>
                  </a:cubicBezTo>
                  <a:cubicBezTo>
                    <a:pt x="294323" y="319591"/>
                    <a:pt x="305753" y="324333"/>
                    <a:pt x="314325" y="328126"/>
                  </a:cubicBezTo>
                  <a:cubicBezTo>
                    <a:pt x="377190" y="356576"/>
                    <a:pt x="423863" y="388820"/>
                    <a:pt x="454342" y="424857"/>
                  </a:cubicBezTo>
                  <a:cubicBezTo>
                    <a:pt x="484823" y="460894"/>
                    <a:pt x="500063" y="501672"/>
                    <a:pt x="500063" y="548141"/>
                  </a:cubicBezTo>
                  <a:cubicBezTo>
                    <a:pt x="500063" y="617370"/>
                    <a:pt x="476250" y="672374"/>
                    <a:pt x="428625" y="714101"/>
                  </a:cubicBezTo>
                  <a:cubicBezTo>
                    <a:pt x="381000" y="755827"/>
                    <a:pt x="317183" y="775743"/>
                    <a:pt x="237173" y="775743"/>
                  </a:cubicBezTo>
                  <a:cubicBezTo>
                    <a:pt x="180023" y="775743"/>
                    <a:pt x="131445" y="766259"/>
                    <a:pt x="91440" y="746344"/>
                  </a:cubicBezTo>
                  <a:cubicBezTo>
                    <a:pt x="50482" y="727377"/>
                    <a:pt x="20002" y="698927"/>
                    <a:pt x="0" y="662890"/>
                  </a:cubicBezTo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4164329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8145" y="495982"/>
                  </a:moveTo>
                  <a:cubicBezTo>
                    <a:pt x="378142" y="507362"/>
                    <a:pt x="358140" y="516846"/>
                    <a:pt x="336233" y="521587"/>
                  </a:cubicBezTo>
                  <a:cubicBezTo>
                    <a:pt x="314325" y="527277"/>
                    <a:pt x="290513" y="530122"/>
                    <a:pt x="265748" y="530122"/>
                  </a:cubicBezTo>
                  <a:cubicBezTo>
                    <a:pt x="187643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3" y="0"/>
                    <a:pt x="318135" y="2845"/>
                    <a:pt x="339090" y="7587"/>
                  </a:cubicBezTo>
                  <a:cubicBezTo>
                    <a:pt x="360045" y="12328"/>
                    <a:pt x="380048" y="20864"/>
                    <a:pt x="399098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8" y="139406"/>
                  </a:cubicBezTo>
                  <a:cubicBezTo>
                    <a:pt x="325755" y="130871"/>
                    <a:pt x="304800" y="127078"/>
                    <a:pt x="282892" y="127078"/>
                  </a:cubicBezTo>
                  <a:cubicBezTo>
                    <a:pt x="241935" y="127078"/>
                    <a:pt x="209550" y="139406"/>
                    <a:pt x="185738" y="164063"/>
                  </a:cubicBezTo>
                  <a:cubicBezTo>
                    <a:pt x="160973" y="188720"/>
                    <a:pt x="149543" y="221912"/>
                    <a:pt x="149543" y="262690"/>
                  </a:cubicBezTo>
                  <a:cubicBezTo>
                    <a:pt x="149543" y="304417"/>
                    <a:pt x="161925" y="337609"/>
                    <a:pt x="186690" y="362266"/>
                  </a:cubicBezTo>
                  <a:cubicBezTo>
                    <a:pt x="211455" y="386923"/>
                    <a:pt x="244792" y="399251"/>
                    <a:pt x="287655" y="399251"/>
                  </a:cubicBezTo>
                  <a:cubicBezTo>
                    <a:pt x="311467" y="399251"/>
                    <a:pt x="331470" y="395458"/>
                    <a:pt x="349567" y="386923"/>
                  </a:cubicBezTo>
                  <a:cubicBezTo>
                    <a:pt x="367665" y="378388"/>
                    <a:pt x="383858" y="365111"/>
                    <a:pt x="399098" y="348041"/>
                  </a:cubicBezTo>
                  <a:lnTo>
                    <a:pt x="398145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4630102" y="3025955"/>
              <a:ext cx="168592" cy="782381"/>
            </a:xfrm>
            <a:custGeom>
              <a:avLst/>
              <a:gdLst/>
              <a:ahLst/>
              <a:cxnLst/>
              <a:rect l="l" t="t" r="r" b="b"/>
              <a:pathLst>
                <a:path w="168592" h="782381" extrusionOk="0">
                  <a:moveTo>
                    <a:pt x="0" y="83454"/>
                  </a:moveTo>
                  <a:cubicBezTo>
                    <a:pt x="0" y="60694"/>
                    <a:pt x="8572" y="40779"/>
                    <a:pt x="24765" y="24657"/>
                  </a:cubicBezTo>
                  <a:cubicBezTo>
                    <a:pt x="40957" y="8535"/>
                    <a:pt x="60960" y="0"/>
                    <a:pt x="83820" y="0"/>
                  </a:cubicBezTo>
                  <a:cubicBezTo>
                    <a:pt x="106680" y="0"/>
                    <a:pt x="126682" y="8535"/>
                    <a:pt x="143827" y="24657"/>
                  </a:cubicBezTo>
                  <a:cubicBezTo>
                    <a:pt x="160972" y="40779"/>
                    <a:pt x="168592" y="60694"/>
                    <a:pt x="168592" y="84402"/>
                  </a:cubicBezTo>
                  <a:cubicBezTo>
                    <a:pt x="168592" y="107163"/>
                    <a:pt x="160020" y="127078"/>
                    <a:pt x="143827" y="144148"/>
                  </a:cubicBezTo>
                  <a:cubicBezTo>
                    <a:pt x="126682" y="160270"/>
                    <a:pt x="106680" y="168805"/>
                    <a:pt x="83820" y="168805"/>
                  </a:cubicBezTo>
                  <a:cubicBezTo>
                    <a:pt x="60960" y="168805"/>
                    <a:pt x="40957" y="160270"/>
                    <a:pt x="24765" y="143199"/>
                  </a:cubicBezTo>
                  <a:cubicBezTo>
                    <a:pt x="8572" y="126129"/>
                    <a:pt x="0" y="106214"/>
                    <a:pt x="0" y="83454"/>
                  </a:cubicBezTo>
                  <a:moveTo>
                    <a:pt x="13335" y="287347"/>
                  </a:moveTo>
                  <a:lnTo>
                    <a:pt x="157163" y="287347"/>
                  </a:lnTo>
                  <a:lnTo>
                    <a:pt x="157163" y="782381"/>
                  </a:lnTo>
                  <a:lnTo>
                    <a:pt x="13335" y="782381"/>
                  </a:lnTo>
                  <a:lnTo>
                    <a:pt x="13335" y="28734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4859654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4325" y="401148"/>
                    <a:pt x="333375" y="390716"/>
                  </a:cubicBezTo>
                  <a:cubicBezTo>
                    <a:pt x="352425" y="380285"/>
                    <a:pt x="368617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2860" y="410632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2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8160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5448300" y="3297180"/>
              <a:ext cx="504825" cy="514000"/>
            </a:xfrm>
            <a:custGeom>
              <a:avLst/>
              <a:gdLst/>
              <a:ahLst/>
              <a:cxnLst/>
              <a:rect l="l" t="t" r="r" b="b"/>
              <a:pathLst>
                <a:path w="504825" h="514000" extrusionOk="0">
                  <a:moveTo>
                    <a:pt x="0" y="511156"/>
                  </a:moveTo>
                  <a:lnTo>
                    <a:pt x="0" y="16122"/>
                  </a:lnTo>
                  <a:lnTo>
                    <a:pt x="140970" y="16122"/>
                  </a:lnTo>
                  <a:lnTo>
                    <a:pt x="140970" y="93886"/>
                  </a:lnTo>
                  <a:cubicBezTo>
                    <a:pt x="166688" y="61642"/>
                    <a:pt x="195263" y="37934"/>
                    <a:pt x="224790" y="22760"/>
                  </a:cubicBezTo>
                  <a:cubicBezTo>
                    <a:pt x="254318" y="7587"/>
                    <a:pt x="287655" y="0"/>
                    <a:pt x="324803" y="0"/>
                  </a:cubicBezTo>
                  <a:cubicBezTo>
                    <a:pt x="362903" y="0"/>
                    <a:pt x="395288" y="6638"/>
                    <a:pt x="421957" y="19915"/>
                  </a:cubicBezTo>
                  <a:cubicBezTo>
                    <a:pt x="447675" y="33192"/>
                    <a:pt x="468630" y="52159"/>
                    <a:pt x="483870" y="79661"/>
                  </a:cubicBezTo>
                  <a:cubicBezTo>
                    <a:pt x="491490" y="93886"/>
                    <a:pt x="496253" y="109059"/>
                    <a:pt x="500063" y="126129"/>
                  </a:cubicBezTo>
                  <a:cubicBezTo>
                    <a:pt x="502920" y="143199"/>
                    <a:pt x="504825" y="170701"/>
                    <a:pt x="504825" y="207687"/>
                  </a:cubicBezTo>
                  <a:lnTo>
                    <a:pt x="504825" y="223808"/>
                  </a:lnTo>
                  <a:lnTo>
                    <a:pt x="504825" y="513052"/>
                  </a:lnTo>
                  <a:lnTo>
                    <a:pt x="360045" y="513052"/>
                  </a:lnTo>
                  <a:lnTo>
                    <a:pt x="360045" y="268380"/>
                  </a:lnTo>
                  <a:cubicBezTo>
                    <a:pt x="360045" y="207687"/>
                    <a:pt x="352425" y="166908"/>
                    <a:pt x="339090" y="147941"/>
                  </a:cubicBezTo>
                  <a:cubicBezTo>
                    <a:pt x="324803" y="128026"/>
                    <a:pt x="300990" y="118543"/>
                    <a:pt x="265747" y="118543"/>
                  </a:cubicBezTo>
                  <a:cubicBezTo>
                    <a:pt x="245745" y="118543"/>
                    <a:pt x="227647" y="122336"/>
                    <a:pt x="210503" y="130871"/>
                  </a:cubicBezTo>
                  <a:cubicBezTo>
                    <a:pt x="193357" y="139406"/>
                    <a:pt x="180022" y="150786"/>
                    <a:pt x="168592" y="165960"/>
                  </a:cubicBezTo>
                  <a:cubicBezTo>
                    <a:pt x="160020" y="177340"/>
                    <a:pt x="153353" y="191565"/>
                    <a:pt x="149542" y="206738"/>
                  </a:cubicBezTo>
                  <a:cubicBezTo>
                    <a:pt x="145733" y="221912"/>
                    <a:pt x="143828" y="244672"/>
                    <a:pt x="143828" y="275967"/>
                  </a:cubicBezTo>
                  <a:lnTo>
                    <a:pt x="143828" y="295882"/>
                  </a:lnTo>
                  <a:lnTo>
                    <a:pt x="143828" y="514001"/>
                  </a:lnTo>
                  <a:lnTo>
                    <a:pt x="0" y="514001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0"/>
            <p:cNvSpPr/>
            <p:nvPr/>
          </p:nvSpPr>
          <p:spPr>
            <a:xfrm>
              <a:off x="6020752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9097" y="495982"/>
                  </a:moveTo>
                  <a:cubicBezTo>
                    <a:pt x="379095" y="507362"/>
                    <a:pt x="359092" y="516846"/>
                    <a:pt x="337185" y="521587"/>
                  </a:cubicBezTo>
                  <a:cubicBezTo>
                    <a:pt x="315278" y="527277"/>
                    <a:pt x="291465" y="530122"/>
                    <a:pt x="265747" y="530122"/>
                  </a:cubicBezTo>
                  <a:cubicBezTo>
                    <a:pt x="187642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2" y="0"/>
                    <a:pt x="318135" y="2845"/>
                    <a:pt x="339090" y="7587"/>
                  </a:cubicBezTo>
                  <a:cubicBezTo>
                    <a:pt x="360045" y="12328"/>
                    <a:pt x="380047" y="20864"/>
                    <a:pt x="399097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7" y="139406"/>
                  </a:cubicBezTo>
                  <a:cubicBezTo>
                    <a:pt x="325755" y="130871"/>
                    <a:pt x="304800" y="127078"/>
                    <a:pt x="281940" y="127078"/>
                  </a:cubicBezTo>
                  <a:cubicBezTo>
                    <a:pt x="240982" y="127078"/>
                    <a:pt x="208597" y="139406"/>
                    <a:pt x="184785" y="164063"/>
                  </a:cubicBezTo>
                  <a:cubicBezTo>
                    <a:pt x="160020" y="188720"/>
                    <a:pt x="148590" y="221912"/>
                    <a:pt x="148590" y="262690"/>
                  </a:cubicBezTo>
                  <a:cubicBezTo>
                    <a:pt x="148590" y="304417"/>
                    <a:pt x="160972" y="337609"/>
                    <a:pt x="185738" y="362266"/>
                  </a:cubicBezTo>
                  <a:cubicBezTo>
                    <a:pt x="210503" y="386923"/>
                    <a:pt x="243840" y="399251"/>
                    <a:pt x="286703" y="399251"/>
                  </a:cubicBezTo>
                  <a:cubicBezTo>
                    <a:pt x="309563" y="399251"/>
                    <a:pt x="330517" y="395458"/>
                    <a:pt x="348615" y="386923"/>
                  </a:cubicBezTo>
                  <a:cubicBezTo>
                    <a:pt x="366713" y="378388"/>
                    <a:pt x="382905" y="365111"/>
                    <a:pt x="398145" y="348041"/>
                  </a:cubicBezTo>
                  <a:lnTo>
                    <a:pt x="399097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0"/>
            <p:cNvSpPr/>
            <p:nvPr/>
          </p:nvSpPr>
          <p:spPr>
            <a:xfrm>
              <a:off x="6465569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3373" y="401148"/>
                    <a:pt x="333375" y="390716"/>
                  </a:cubicBezTo>
                  <a:cubicBezTo>
                    <a:pt x="352425" y="380285"/>
                    <a:pt x="368618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3813" y="411580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3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7208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7109459" y="2684552"/>
              <a:ext cx="1548765" cy="1542001"/>
            </a:xfrm>
            <a:custGeom>
              <a:avLst/>
              <a:gdLst/>
              <a:ahLst/>
              <a:cxnLst/>
              <a:rect l="l" t="t" r="r" b="b"/>
              <a:pathLst>
                <a:path w="1548765" h="1542001" extrusionOk="0">
                  <a:moveTo>
                    <a:pt x="1548765" y="771001"/>
                  </a:moveTo>
                  <a:cubicBezTo>
                    <a:pt x="1548765" y="1196806"/>
                    <a:pt x="1202055" y="1542002"/>
                    <a:pt x="774383" y="1542002"/>
                  </a:cubicBezTo>
                  <a:cubicBezTo>
                    <a:pt x="346710" y="1542002"/>
                    <a:pt x="0" y="1196806"/>
                    <a:pt x="0" y="771001"/>
                  </a:cubicBezTo>
                  <a:cubicBezTo>
                    <a:pt x="0" y="345196"/>
                    <a:pt x="346710" y="0"/>
                    <a:pt x="774383" y="0"/>
                  </a:cubicBezTo>
                  <a:cubicBezTo>
                    <a:pt x="1202055" y="0"/>
                    <a:pt x="1548765" y="345196"/>
                    <a:pt x="1548765" y="771001"/>
                  </a:cubicBezTo>
                </a:path>
              </a:pathLst>
            </a:custGeom>
            <a:solidFill>
              <a:srgbClr val="72C6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8445817" y="2715847"/>
              <a:ext cx="180975" cy="180184"/>
            </a:xfrm>
            <a:custGeom>
              <a:avLst/>
              <a:gdLst/>
              <a:ahLst/>
              <a:cxnLst/>
              <a:rect l="l" t="t" r="r" b="b"/>
              <a:pathLst>
                <a:path w="180975" h="180184" extrusionOk="0">
                  <a:moveTo>
                    <a:pt x="90488" y="0"/>
                  </a:moveTo>
                  <a:cubicBezTo>
                    <a:pt x="99060" y="0"/>
                    <a:pt x="106680" y="948"/>
                    <a:pt x="114300" y="2845"/>
                  </a:cubicBezTo>
                  <a:cubicBezTo>
                    <a:pt x="121920" y="4742"/>
                    <a:pt x="129540" y="7587"/>
                    <a:pt x="136207" y="12328"/>
                  </a:cubicBezTo>
                  <a:cubicBezTo>
                    <a:pt x="142875" y="16122"/>
                    <a:pt x="148590" y="20864"/>
                    <a:pt x="154305" y="26554"/>
                  </a:cubicBezTo>
                  <a:cubicBezTo>
                    <a:pt x="160020" y="32244"/>
                    <a:pt x="164782" y="37934"/>
                    <a:pt x="168593" y="44572"/>
                  </a:cubicBezTo>
                  <a:cubicBezTo>
                    <a:pt x="172402" y="51210"/>
                    <a:pt x="175260" y="58797"/>
                    <a:pt x="178118" y="66384"/>
                  </a:cubicBezTo>
                  <a:cubicBezTo>
                    <a:pt x="180022" y="73971"/>
                    <a:pt x="180975" y="82506"/>
                    <a:pt x="180975" y="90092"/>
                  </a:cubicBezTo>
                  <a:cubicBezTo>
                    <a:pt x="180975" y="98627"/>
                    <a:pt x="180022" y="106214"/>
                    <a:pt x="178118" y="113801"/>
                  </a:cubicBezTo>
                  <a:cubicBezTo>
                    <a:pt x="176213" y="121388"/>
                    <a:pt x="173355" y="128974"/>
                    <a:pt x="168593" y="135613"/>
                  </a:cubicBezTo>
                  <a:cubicBezTo>
                    <a:pt x="164782" y="142251"/>
                    <a:pt x="160020" y="147941"/>
                    <a:pt x="154305" y="153631"/>
                  </a:cubicBezTo>
                  <a:cubicBezTo>
                    <a:pt x="148590" y="159321"/>
                    <a:pt x="142875" y="164063"/>
                    <a:pt x="136207" y="167856"/>
                  </a:cubicBezTo>
                  <a:cubicBezTo>
                    <a:pt x="129540" y="171650"/>
                    <a:pt x="121920" y="174495"/>
                    <a:pt x="114300" y="177340"/>
                  </a:cubicBezTo>
                  <a:cubicBezTo>
                    <a:pt x="106680" y="179236"/>
                    <a:pt x="98107" y="180185"/>
                    <a:pt x="90488" y="180185"/>
                  </a:cubicBezTo>
                  <a:cubicBezTo>
                    <a:pt x="81915" y="180185"/>
                    <a:pt x="74295" y="179236"/>
                    <a:pt x="66675" y="177340"/>
                  </a:cubicBezTo>
                  <a:cubicBezTo>
                    <a:pt x="59055" y="175443"/>
                    <a:pt x="51435" y="171650"/>
                    <a:pt x="44768" y="167856"/>
                  </a:cubicBezTo>
                  <a:cubicBezTo>
                    <a:pt x="38100" y="164063"/>
                    <a:pt x="32385" y="159321"/>
                    <a:pt x="26670" y="153631"/>
                  </a:cubicBezTo>
                  <a:cubicBezTo>
                    <a:pt x="20955" y="147941"/>
                    <a:pt x="16193" y="142251"/>
                    <a:pt x="12382" y="135613"/>
                  </a:cubicBezTo>
                  <a:cubicBezTo>
                    <a:pt x="8572" y="128974"/>
                    <a:pt x="5715" y="121388"/>
                    <a:pt x="2857" y="113801"/>
                  </a:cubicBezTo>
                  <a:cubicBezTo>
                    <a:pt x="952" y="106214"/>
                    <a:pt x="0" y="97679"/>
                    <a:pt x="0" y="90092"/>
                  </a:cubicBezTo>
                  <a:cubicBezTo>
                    <a:pt x="0" y="81557"/>
                    <a:pt x="952" y="73971"/>
                    <a:pt x="2857" y="66384"/>
                  </a:cubicBezTo>
                  <a:cubicBezTo>
                    <a:pt x="4763" y="58797"/>
                    <a:pt x="7620" y="51210"/>
                    <a:pt x="12382" y="44572"/>
                  </a:cubicBezTo>
                  <a:cubicBezTo>
                    <a:pt x="16193" y="37934"/>
                    <a:pt x="20955" y="32244"/>
                    <a:pt x="26670" y="26554"/>
                  </a:cubicBezTo>
                  <a:cubicBezTo>
                    <a:pt x="32385" y="20864"/>
                    <a:pt x="38100" y="16122"/>
                    <a:pt x="44768" y="12328"/>
                  </a:cubicBezTo>
                  <a:cubicBezTo>
                    <a:pt x="51435" y="8535"/>
                    <a:pt x="59055" y="5690"/>
                    <a:pt x="66675" y="2845"/>
                  </a:cubicBezTo>
                  <a:cubicBezTo>
                    <a:pt x="73343" y="948"/>
                    <a:pt x="81915" y="0"/>
                    <a:pt x="90488" y="0"/>
                  </a:cubicBezTo>
                  <a:moveTo>
                    <a:pt x="90488" y="174495"/>
                  </a:moveTo>
                  <a:cubicBezTo>
                    <a:pt x="98107" y="174495"/>
                    <a:pt x="105727" y="173546"/>
                    <a:pt x="112395" y="171650"/>
                  </a:cubicBezTo>
                  <a:cubicBezTo>
                    <a:pt x="119063" y="169753"/>
                    <a:pt x="125730" y="166908"/>
                    <a:pt x="132397" y="163115"/>
                  </a:cubicBezTo>
                  <a:cubicBezTo>
                    <a:pt x="139065" y="159321"/>
                    <a:pt x="143827" y="155528"/>
                    <a:pt x="149543" y="149838"/>
                  </a:cubicBezTo>
                  <a:cubicBezTo>
                    <a:pt x="154305" y="145096"/>
                    <a:pt x="159068" y="139406"/>
                    <a:pt x="162877" y="132768"/>
                  </a:cubicBezTo>
                  <a:cubicBezTo>
                    <a:pt x="166688" y="127078"/>
                    <a:pt x="169545" y="119491"/>
                    <a:pt x="171450" y="112853"/>
                  </a:cubicBezTo>
                  <a:cubicBezTo>
                    <a:pt x="173355" y="105266"/>
                    <a:pt x="174307" y="98627"/>
                    <a:pt x="174307" y="90092"/>
                  </a:cubicBezTo>
                  <a:cubicBezTo>
                    <a:pt x="174307" y="78712"/>
                    <a:pt x="172402" y="67332"/>
                    <a:pt x="167640" y="57849"/>
                  </a:cubicBezTo>
                  <a:cubicBezTo>
                    <a:pt x="162877" y="47417"/>
                    <a:pt x="157163" y="38882"/>
                    <a:pt x="149543" y="31295"/>
                  </a:cubicBezTo>
                  <a:cubicBezTo>
                    <a:pt x="141922" y="23709"/>
                    <a:pt x="133350" y="18018"/>
                    <a:pt x="122872" y="13277"/>
                  </a:cubicBezTo>
                  <a:cubicBezTo>
                    <a:pt x="112395" y="8535"/>
                    <a:pt x="101918" y="6638"/>
                    <a:pt x="90488" y="6638"/>
                  </a:cubicBezTo>
                  <a:cubicBezTo>
                    <a:pt x="79057" y="6638"/>
                    <a:pt x="67627" y="8535"/>
                    <a:pt x="58102" y="13277"/>
                  </a:cubicBezTo>
                  <a:cubicBezTo>
                    <a:pt x="47625" y="18018"/>
                    <a:pt x="39052" y="23709"/>
                    <a:pt x="31432" y="31295"/>
                  </a:cubicBezTo>
                  <a:cubicBezTo>
                    <a:pt x="23813" y="38882"/>
                    <a:pt x="18097" y="47417"/>
                    <a:pt x="13335" y="57849"/>
                  </a:cubicBezTo>
                  <a:cubicBezTo>
                    <a:pt x="8572" y="68281"/>
                    <a:pt x="6668" y="78712"/>
                    <a:pt x="6668" y="90092"/>
                  </a:cubicBezTo>
                  <a:cubicBezTo>
                    <a:pt x="6668" y="101472"/>
                    <a:pt x="8572" y="112853"/>
                    <a:pt x="13335" y="122336"/>
                  </a:cubicBezTo>
                  <a:cubicBezTo>
                    <a:pt x="18097" y="132768"/>
                    <a:pt x="23813" y="141303"/>
                    <a:pt x="31432" y="148889"/>
                  </a:cubicBezTo>
                  <a:cubicBezTo>
                    <a:pt x="39052" y="156476"/>
                    <a:pt x="47625" y="162166"/>
                    <a:pt x="58102" y="166908"/>
                  </a:cubicBezTo>
                  <a:cubicBezTo>
                    <a:pt x="67627" y="171650"/>
                    <a:pt x="79057" y="174495"/>
                    <a:pt x="90488" y="174495"/>
                  </a:cubicBezTo>
                  <a:moveTo>
                    <a:pt x="87630" y="35089"/>
                  </a:moveTo>
                  <a:cubicBezTo>
                    <a:pt x="100965" y="35089"/>
                    <a:pt x="110490" y="37934"/>
                    <a:pt x="117157" y="42675"/>
                  </a:cubicBezTo>
                  <a:cubicBezTo>
                    <a:pt x="123825" y="47417"/>
                    <a:pt x="126682" y="55004"/>
                    <a:pt x="126682" y="64487"/>
                  </a:cubicBezTo>
                  <a:cubicBezTo>
                    <a:pt x="126682" y="73022"/>
                    <a:pt x="123825" y="79661"/>
                    <a:pt x="119063" y="85351"/>
                  </a:cubicBezTo>
                  <a:cubicBezTo>
                    <a:pt x="113347" y="91041"/>
                    <a:pt x="105727" y="93886"/>
                    <a:pt x="96202" y="95782"/>
                  </a:cubicBezTo>
                  <a:cubicBezTo>
                    <a:pt x="98107" y="96731"/>
                    <a:pt x="100013" y="98627"/>
                    <a:pt x="100965" y="100524"/>
                  </a:cubicBezTo>
                  <a:lnTo>
                    <a:pt x="137160" y="146993"/>
                  </a:lnTo>
                  <a:lnTo>
                    <a:pt x="127635" y="146993"/>
                  </a:lnTo>
                  <a:cubicBezTo>
                    <a:pt x="126682" y="146993"/>
                    <a:pt x="125730" y="146993"/>
                    <a:pt x="125730" y="146993"/>
                  </a:cubicBezTo>
                  <a:cubicBezTo>
                    <a:pt x="124777" y="146993"/>
                    <a:pt x="124777" y="146044"/>
                    <a:pt x="123825" y="145096"/>
                  </a:cubicBezTo>
                  <a:lnTo>
                    <a:pt x="89535" y="101472"/>
                  </a:lnTo>
                  <a:cubicBezTo>
                    <a:pt x="88582" y="100524"/>
                    <a:pt x="87630" y="99576"/>
                    <a:pt x="86677" y="99576"/>
                  </a:cubicBezTo>
                  <a:cubicBezTo>
                    <a:pt x="85725" y="98627"/>
                    <a:pt x="83820" y="98627"/>
                    <a:pt x="81915" y="98627"/>
                  </a:cubicBezTo>
                  <a:lnTo>
                    <a:pt x="67627" y="98627"/>
                  </a:lnTo>
                  <a:lnTo>
                    <a:pt x="67627" y="147941"/>
                  </a:lnTo>
                  <a:lnTo>
                    <a:pt x="57150" y="147941"/>
                  </a:lnTo>
                  <a:lnTo>
                    <a:pt x="57150" y="35089"/>
                  </a:lnTo>
                  <a:lnTo>
                    <a:pt x="87630" y="35089"/>
                  </a:lnTo>
                  <a:close/>
                  <a:moveTo>
                    <a:pt x="85725" y="89144"/>
                  </a:moveTo>
                  <a:cubicBezTo>
                    <a:pt x="96202" y="89144"/>
                    <a:pt x="103822" y="87247"/>
                    <a:pt x="108585" y="83454"/>
                  </a:cubicBezTo>
                  <a:cubicBezTo>
                    <a:pt x="113347" y="79661"/>
                    <a:pt x="116205" y="73971"/>
                    <a:pt x="116205" y="66384"/>
                  </a:cubicBezTo>
                  <a:cubicBezTo>
                    <a:pt x="116205" y="58797"/>
                    <a:pt x="114300" y="53107"/>
                    <a:pt x="109538" y="49314"/>
                  </a:cubicBezTo>
                  <a:cubicBezTo>
                    <a:pt x="104775" y="45520"/>
                    <a:pt x="98107" y="43624"/>
                    <a:pt x="87630" y="43624"/>
                  </a:cubicBezTo>
                  <a:lnTo>
                    <a:pt x="67627" y="43624"/>
                  </a:lnTo>
                  <a:lnTo>
                    <a:pt x="67627" y="89144"/>
                  </a:lnTo>
                  <a:lnTo>
                    <a:pt x="85725" y="89144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7337107" y="3062940"/>
              <a:ext cx="540067" cy="785225"/>
            </a:xfrm>
            <a:custGeom>
              <a:avLst/>
              <a:gdLst/>
              <a:ahLst/>
              <a:cxnLst/>
              <a:rect l="l" t="t" r="r" b="b"/>
              <a:pathLst>
                <a:path w="540067" h="785225" extrusionOk="0">
                  <a:moveTo>
                    <a:pt x="21908" y="224757"/>
                  </a:moveTo>
                  <a:cubicBezTo>
                    <a:pt x="27623" y="187771"/>
                    <a:pt x="38100" y="154579"/>
                    <a:pt x="53340" y="126129"/>
                  </a:cubicBezTo>
                  <a:cubicBezTo>
                    <a:pt x="68580" y="97679"/>
                    <a:pt x="88583" y="73971"/>
                    <a:pt x="111443" y="55952"/>
                  </a:cubicBezTo>
                  <a:cubicBezTo>
                    <a:pt x="135255" y="36985"/>
                    <a:pt x="161925" y="23709"/>
                    <a:pt x="191453" y="14225"/>
                  </a:cubicBezTo>
                  <a:cubicBezTo>
                    <a:pt x="220980" y="4742"/>
                    <a:pt x="253365" y="0"/>
                    <a:pt x="288608" y="0"/>
                  </a:cubicBezTo>
                  <a:cubicBezTo>
                    <a:pt x="325755" y="0"/>
                    <a:pt x="358140" y="4742"/>
                    <a:pt x="387668" y="15173"/>
                  </a:cubicBezTo>
                  <a:cubicBezTo>
                    <a:pt x="417195" y="25605"/>
                    <a:pt x="441960" y="39830"/>
                    <a:pt x="461963" y="57849"/>
                  </a:cubicBezTo>
                  <a:cubicBezTo>
                    <a:pt x="481965" y="75867"/>
                    <a:pt x="497205" y="96731"/>
                    <a:pt x="508635" y="120439"/>
                  </a:cubicBezTo>
                  <a:cubicBezTo>
                    <a:pt x="519113" y="144148"/>
                    <a:pt x="524828" y="169753"/>
                    <a:pt x="524828" y="198203"/>
                  </a:cubicBezTo>
                  <a:cubicBezTo>
                    <a:pt x="524828" y="222860"/>
                    <a:pt x="521970" y="243724"/>
                    <a:pt x="517208" y="262690"/>
                  </a:cubicBezTo>
                  <a:cubicBezTo>
                    <a:pt x="512445" y="281657"/>
                    <a:pt x="504825" y="297779"/>
                    <a:pt x="494348" y="311056"/>
                  </a:cubicBezTo>
                  <a:cubicBezTo>
                    <a:pt x="483870" y="325281"/>
                    <a:pt x="471488" y="336661"/>
                    <a:pt x="457200" y="346144"/>
                  </a:cubicBezTo>
                  <a:cubicBezTo>
                    <a:pt x="442913" y="355628"/>
                    <a:pt x="425768" y="363214"/>
                    <a:pt x="406718" y="369853"/>
                  </a:cubicBezTo>
                  <a:cubicBezTo>
                    <a:pt x="495300" y="398303"/>
                    <a:pt x="540068" y="457100"/>
                    <a:pt x="540068" y="546244"/>
                  </a:cubicBezTo>
                  <a:cubicBezTo>
                    <a:pt x="540068" y="585126"/>
                    <a:pt x="532448" y="620215"/>
                    <a:pt x="518160" y="649613"/>
                  </a:cubicBezTo>
                  <a:cubicBezTo>
                    <a:pt x="503873" y="679012"/>
                    <a:pt x="483870" y="704617"/>
                    <a:pt x="460058" y="724532"/>
                  </a:cubicBezTo>
                  <a:cubicBezTo>
                    <a:pt x="435293" y="744447"/>
                    <a:pt x="406718" y="759621"/>
                    <a:pt x="374333" y="770053"/>
                  </a:cubicBezTo>
                  <a:cubicBezTo>
                    <a:pt x="341948" y="780484"/>
                    <a:pt x="307658" y="785226"/>
                    <a:pt x="272415" y="785226"/>
                  </a:cubicBezTo>
                  <a:cubicBezTo>
                    <a:pt x="235268" y="785226"/>
                    <a:pt x="201930" y="781433"/>
                    <a:pt x="173355" y="772898"/>
                  </a:cubicBezTo>
                  <a:cubicBezTo>
                    <a:pt x="144780" y="764363"/>
                    <a:pt x="119063" y="752034"/>
                    <a:pt x="97155" y="734964"/>
                  </a:cubicBezTo>
                  <a:cubicBezTo>
                    <a:pt x="75248" y="717894"/>
                    <a:pt x="57150" y="697030"/>
                    <a:pt x="40958" y="671425"/>
                  </a:cubicBezTo>
                  <a:cubicBezTo>
                    <a:pt x="25718" y="645820"/>
                    <a:pt x="11430" y="616421"/>
                    <a:pt x="0" y="581333"/>
                  </a:cubicBezTo>
                  <a:lnTo>
                    <a:pt x="64770" y="554779"/>
                  </a:lnTo>
                  <a:cubicBezTo>
                    <a:pt x="81915" y="548141"/>
                    <a:pt x="97155" y="546244"/>
                    <a:pt x="112395" y="549089"/>
                  </a:cubicBezTo>
                  <a:cubicBezTo>
                    <a:pt x="126683" y="551934"/>
                    <a:pt x="137160" y="560469"/>
                    <a:pt x="143828" y="572798"/>
                  </a:cubicBezTo>
                  <a:cubicBezTo>
                    <a:pt x="150495" y="586074"/>
                    <a:pt x="158115" y="598403"/>
                    <a:pt x="166688" y="609783"/>
                  </a:cubicBezTo>
                  <a:cubicBezTo>
                    <a:pt x="174308" y="621163"/>
                    <a:pt x="183833" y="630646"/>
                    <a:pt x="193358" y="639182"/>
                  </a:cubicBezTo>
                  <a:cubicBezTo>
                    <a:pt x="202883" y="647717"/>
                    <a:pt x="214313" y="654355"/>
                    <a:pt x="226695" y="658148"/>
                  </a:cubicBezTo>
                  <a:cubicBezTo>
                    <a:pt x="239078" y="662890"/>
                    <a:pt x="253365" y="664787"/>
                    <a:pt x="269558" y="664787"/>
                  </a:cubicBezTo>
                  <a:cubicBezTo>
                    <a:pt x="290513" y="664787"/>
                    <a:pt x="307658" y="660993"/>
                    <a:pt x="322898" y="654355"/>
                  </a:cubicBezTo>
                  <a:cubicBezTo>
                    <a:pt x="338138" y="647717"/>
                    <a:pt x="350520" y="639182"/>
                    <a:pt x="360998" y="627802"/>
                  </a:cubicBezTo>
                  <a:cubicBezTo>
                    <a:pt x="371475" y="617370"/>
                    <a:pt x="379095" y="605041"/>
                    <a:pt x="383858" y="591765"/>
                  </a:cubicBezTo>
                  <a:cubicBezTo>
                    <a:pt x="388620" y="578488"/>
                    <a:pt x="391478" y="564263"/>
                    <a:pt x="391478" y="550986"/>
                  </a:cubicBezTo>
                  <a:cubicBezTo>
                    <a:pt x="391478" y="532967"/>
                    <a:pt x="389573" y="517794"/>
                    <a:pt x="386715" y="503569"/>
                  </a:cubicBezTo>
                  <a:cubicBezTo>
                    <a:pt x="383858" y="489344"/>
                    <a:pt x="376238" y="477015"/>
                    <a:pt x="364808" y="466584"/>
                  </a:cubicBezTo>
                  <a:cubicBezTo>
                    <a:pt x="353378" y="456152"/>
                    <a:pt x="336233" y="448565"/>
                    <a:pt x="313373" y="442875"/>
                  </a:cubicBezTo>
                  <a:cubicBezTo>
                    <a:pt x="290513" y="437185"/>
                    <a:pt x="260033" y="434340"/>
                    <a:pt x="221933" y="434340"/>
                  </a:cubicBezTo>
                  <a:lnTo>
                    <a:pt x="221933" y="331919"/>
                  </a:lnTo>
                  <a:cubicBezTo>
                    <a:pt x="254318" y="331919"/>
                    <a:pt x="280988" y="329074"/>
                    <a:pt x="300990" y="324332"/>
                  </a:cubicBezTo>
                  <a:cubicBezTo>
                    <a:pt x="321945" y="318642"/>
                    <a:pt x="338138" y="312004"/>
                    <a:pt x="349568" y="302521"/>
                  </a:cubicBezTo>
                  <a:cubicBezTo>
                    <a:pt x="360998" y="293037"/>
                    <a:pt x="369570" y="281657"/>
                    <a:pt x="373380" y="268380"/>
                  </a:cubicBezTo>
                  <a:cubicBezTo>
                    <a:pt x="378143" y="255104"/>
                    <a:pt x="380048" y="239930"/>
                    <a:pt x="380048" y="224757"/>
                  </a:cubicBezTo>
                  <a:cubicBezTo>
                    <a:pt x="380048" y="191565"/>
                    <a:pt x="371475" y="165960"/>
                    <a:pt x="353378" y="147941"/>
                  </a:cubicBezTo>
                  <a:cubicBezTo>
                    <a:pt x="336233" y="129923"/>
                    <a:pt x="310515" y="121388"/>
                    <a:pt x="279083" y="121388"/>
                  </a:cubicBezTo>
                  <a:cubicBezTo>
                    <a:pt x="264795" y="121388"/>
                    <a:pt x="251460" y="123284"/>
                    <a:pt x="240030" y="127078"/>
                  </a:cubicBezTo>
                  <a:cubicBezTo>
                    <a:pt x="227648" y="130871"/>
                    <a:pt x="217170" y="136561"/>
                    <a:pt x="207645" y="144148"/>
                  </a:cubicBezTo>
                  <a:cubicBezTo>
                    <a:pt x="198120" y="150786"/>
                    <a:pt x="190500" y="159321"/>
                    <a:pt x="183833" y="168805"/>
                  </a:cubicBezTo>
                  <a:cubicBezTo>
                    <a:pt x="177165" y="178288"/>
                    <a:pt x="172403" y="188720"/>
                    <a:pt x="168593" y="200100"/>
                  </a:cubicBezTo>
                  <a:cubicBezTo>
                    <a:pt x="161925" y="218118"/>
                    <a:pt x="153353" y="229498"/>
                    <a:pt x="142875" y="235188"/>
                  </a:cubicBezTo>
                  <a:cubicBezTo>
                    <a:pt x="132398" y="240879"/>
                    <a:pt x="117158" y="242775"/>
                    <a:pt x="96203" y="238982"/>
                  </a:cubicBezTo>
                  <a:lnTo>
                    <a:pt x="21908" y="224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7894319" y="3071475"/>
              <a:ext cx="537210" cy="767207"/>
            </a:xfrm>
            <a:custGeom>
              <a:avLst/>
              <a:gdLst/>
              <a:ahLst/>
              <a:cxnLst/>
              <a:rect l="l" t="t" r="r" b="b"/>
              <a:pathLst>
                <a:path w="537210" h="767207" extrusionOk="0">
                  <a:moveTo>
                    <a:pt x="537210" y="0"/>
                  </a:moveTo>
                  <a:lnTo>
                    <a:pt x="537210" y="62590"/>
                  </a:lnTo>
                  <a:cubicBezTo>
                    <a:pt x="537210" y="80609"/>
                    <a:pt x="535305" y="95782"/>
                    <a:pt x="531495" y="107162"/>
                  </a:cubicBezTo>
                  <a:cubicBezTo>
                    <a:pt x="527685" y="118543"/>
                    <a:pt x="523875" y="128026"/>
                    <a:pt x="519113" y="135613"/>
                  </a:cubicBezTo>
                  <a:lnTo>
                    <a:pt x="238125" y="718842"/>
                  </a:lnTo>
                  <a:cubicBezTo>
                    <a:pt x="231457" y="732119"/>
                    <a:pt x="221932" y="743499"/>
                    <a:pt x="209550" y="752982"/>
                  </a:cubicBezTo>
                  <a:cubicBezTo>
                    <a:pt x="197168" y="762466"/>
                    <a:pt x="180975" y="767208"/>
                    <a:pt x="160973" y="767208"/>
                  </a:cubicBezTo>
                  <a:lnTo>
                    <a:pt x="54293" y="767208"/>
                  </a:lnTo>
                  <a:lnTo>
                    <a:pt x="341948" y="197255"/>
                  </a:lnTo>
                  <a:cubicBezTo>
                    <a:pt x="348615" y="183978"/>
                    <a:pt x="356235" y="171650"/>
                    <a:pt x="363855" y="160270"/>
                  </a:cubicBezTo>
                  <a:cubicBezTo>
                    <a:pt x="371475" y="148889"/>
                    <a:pt x="380048" y="138458"/>
                    <a:pt x="388620" y="128974"/>
                  </a:cubicBezTo>
                  <a:lnTo>
                    <a:pt x="33338" y="128974"/>
                  </a:lnTo>
                  <a:cubicBezTo>
                    <a:pt x="24765" y="128974"/>
                    <a:pt x="17145" y="125181"/>
                    <a:pt x="10478" y="118543"/>
                  </a:cubicBezTo>
                  <a:cubicBezTo>
                    <a:pt x="3810" y="111904"/>
                    <a:pt x="0" y="104317"/>
                    <a:pt x="0" y="95782"/>
                  </a:cubicBezTo>
                  <a:lnTo>
                    <a:pt x="0" y="0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30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9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und Picture with Caption">
  <p:cSld name="Round Picture with 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/>
          <p:nvPr/>
        </p:nvSpPr>
        <p:spPr>
          <a:xfrm>
            <a:off x="0" y="4801076"/>
            <a:ext cx="9141750" cy="20475"/>
          </a:xfrm>
          <a:prstGeom prst="rect">
            <a:avLst/>
          </a:prstGeom>
          <a:gradFill>
            <a:gsLst>
              <a:gs pos="0">
                <a:srgbClr val="334750">
                  <a:alpha val="49019"/>
                </a:srgbClr>
              </a:gs>
              <a:gs pos="50000">
                <a:srgbClr val="334750">
                  <a:alpha val="49019"/>
                </a:srgbClr>
              </a:gs>
              <a:gs pos="100000">
                <a:srgbClr val="7295A7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44" name="Google Shape;244;p31"/>
          <p:cNvGrpSpPr/>
          <p:nvPr/>
        </p:nvGrpSpPr>
        <p:grpSpPr>
          <a:xfrm>
            <a:off x="261257" y="4892731"/>
            <a:ext cx="553497" cy="169067"/>
            <a:chOff x="3609975" y="2684552"/>
            <a:chExt cx="5048249" cy="1542001"/>
          </a:xfrm>
        </p:grpSpPr>
        <p:sp>
          <p:nvSpPr>
            <p:cNvPr id="245" name="Google Shape;245;p31"/>
            <p:cNvSpPr/>
            <p:nvPr/>
          </p:nvSpPr>
          <p:spPr>
            <a:xfrm>
              <a:off x="3609975" y="3051560"/>
              <a:ext cx="500062" cy="775742"/>
            </a:xfrm>
            <a:custGeom>
              <a:avLst/>
              <a:gdLst/>
              <a:ahLst/>
              <a:cxnLst/>
              <a:rect l="l" t="t" r="r" b="b"/>
              <a:pathLst>
                <a:path w="500062" h="775742" extrusionOk="0">
                  <a:moveTo>
                    <a:pt x="0" y="662890"/>
                  </a:moveTo>
                  <a:lnTo>
                    <a:pt x="88582" y="563314"/>
                  </a:lnTo>
                  <a:cubicBezTo>
                    <a:pt x="100013" y="590816"/>
                    <a:pt x="118110" y="611680"/>
                    <a:pt x="141923" y="627801"/>
                  </a:cubicBezTo>
                  <a:cubicBezTo>
                    <a:pt x="166688" y="643923"/>
                    <a:pt x="194310" y="651510"/>
                    <a:pt x="224790" y="651510"/>
                  </a:cubicBezTo>
                  <a:cubicBezTo>
                    <a:pt x="261938" y="651510"/>
                    <a:pt x="291465" y="642975"/>
                    <a:pt x="313373" y="624957"/>
                  </a:cubicBezTo>
                  <a:cubicBezTo>
                    <a:pt x="335280" y="607886"/>
                    <a:pt x="345758" y="584178"/>
                    <a:pt x="345758" y="553831"/>
                  </a:cubicBezTo>
                  <a:cubicBezTo>
                    <a:pt x="345758" y="518742"/>
                    <a:pt x="309563" y="483654"/>
                    <a:pt x="238125" y="449513"/>
                  </a:cubicBezTo>
                  <a:cubicBezTo>
                    <a:pt x="215265" y="438133"/>
                    <a:pt x="196215" y="429598"/>
                    <a:pt x="182880" y="422012"/>
                  </a:cubicBezTo>
                  <a:cubicBezTo>
                    <a:pt x="118110" y="387871"/>
                    <a:pt x="73343" y="355628"/>
                    <a:pt x="47625" y="323384"/>
                  </a:cubicBezTo>
                  <a:cubicBezTo>
                    <a:pt x="22860" y="291141"/>
                    <a:pt x="10477" y="253207"/>
                    <a:pt x="10477" y="208635"/>
                  </a:cubicBezTo>
                  <a:cubicBezTo>
                    <a:pt x="10477" y="147941"/>
                    <a:pt x="34290" y="97679"/>
                    <a:pt x="82868" y="58797"/>
                  </a:cubicBezTo>
                  <a:cubicBezTo>
                    <a:pt x="131445" y="19915"/>
                    <a:pt x="194310" y="0"/>
                    <a:pt x="271463" y="0"/>
                  </a:cubicBezTo>
                  <a:cubicBezTo>
                    <a:pt x="316230" y="0"/>
                    <a:pt x="355283" y="7587"/>
                    <a:pt x="387667" y="23709"/>
                  </a:cubicBezTo>
                  <a:cubicBezTo>
                    <a:pt x="420053" y="38882"/>
                    <a:pt x="448628" y="63539"/>
                    <a:pt x="474345" y="96731"/>
                  </a:cubicBezTo>
                  <a:lnTo>
                    <a:pt x="381000" y="185875"/>
                  </a:lnTo>
                  <a:cubicBezTo>
                    <a:pt x="369570" y="164063"/>
                    <a:pt x="355283" y="147941"/>
                    <a:pt x="336233" y="137509"/>
                  </a:cubicBezTo>
                  <a:cubicBezTo>
                    <a:pt x="318135" y="127078"/>
                    <a:pt x="295275" y="121388"/>
                    <a:pt x="269558" y="121388"/>
                  </a:cubicBezTo>
                  <a:cubicBezTo>
                    <a:pt x="238125" y="121388"/>
                    <a:pt x="212408" y="128974"/>
                    <a:pt x="193358" y="145096"/>
                  </a:cubicBezTo>
                  <a:cubicBezTo>
                    <a:pt x="174308" y="160270"/>
                    <a:pt x="164783" y="181133"/>
                    <a:pt x="164783" y="205790"/>
                  </a:cubicBezTo>
                  <a:cubicBezTo>
                    <a:pt x="164783" y="244672"/>
                    <a:pt x="202883" y="280709"/>
                    <a:pt x="279083" y="312952"/>
                  </a:cubicBezTo>
                  <a:cubicBezTo>
                    <a:pt x="294323" y="319591"/>
                    <a:pt x="305753" y="324333"/>
                    <a:pt x="314325" y="328126"/>
                  </a:cubicBezTo>
                  <a:cubicBezTo>
                    <a:pt x="377190" y="356576"/>
                    <a:pt x="423863" y="388820"/>
                    <a:pt x="454342" y="424857"/>
                  </a:cubicBezTo>
                  <a:cubicBezTo>
                    <a:pt x="484823" y="460894"/>
                    <a:pt x="500063" y="501672"/>
                    <a:pt x="500063" y="548141"/>
                  </a:cubicBezTo>
                  <a:cubicBezTo>
                    <a:pt x="500063" y="617370"/>
                    <a:pt x="476250" y="672374"/>
                    <a:pt x="428625" y="714101"/>
                  </a:cubicBezTo>
                  <a:cubicBezTo>
                    <a:pt x="381000" y="755827"/>
                    <a:pt x="317183" y="775743"/>
                    <a:pt x="237173" y="775743"/>
                  </a:cubicBezTo>
                  <a:cubicBezTo>
                    <a:pt x="180023" y="775743"/>
                    <a:pt x="131445" y="766259"/>
                    <a:pt x="91440" y="746344"/>
                  </a:cubicBezTo>
                  <a:cubicBezTo>
                    <a:pt x="50482" y="727377"/>
                    <a:pt x="20002" y="698927"/>
                    <a:pt x="0" y="662890"/>
                  </a:cubicBezTo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1"/>
            <p:cNvSpPr/>
            <p:nvPr/>
          </p:nvSpPr>
          <p:spPr>
            <a:xfrm>
              <a:off x="4164329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8145" y="495982"/>
                  </a:moveTo>
                  <a:cubicBezTo>
                    <a:pt x="378142" y="507362"/>
                    <a:pt x="358140" y="516846"/>
                    <a:pt x="336233" y="521587"/>
                  </a:cubicBezTo>
                  <a:cubicBezTo>
                    <a:pt x="314325" y="527277"/>
                    <a:pt x="290513" y="530122"/>
                    <a:pt x="265748" y="530122"/>
                  </a:cubicBezTo>
                  <a:cubicBezTo>
                    <a:pt x="187643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3" y="0"/>
                    <a:pt x="318135" y="2845"/>
                    <a:pt x="339090" y="7587"/>
                  </a:cubicBezTo>
                  <a:cubicBezTo>
                    <a:pt x="360045" y="12328"/>
                    <a:pt x="380048" y="20864"/>
                    <a:pt x="399098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8" y="139406"/>
                  </a:cubicBezTo>
                  <a:cubicBezTo>
                    <a:pt x="325755" y="130871"/>
                    <a:pt x="304800" y="127078"/>
                    <a:pt x="282892" y="127078"/>
                  </a:cubicBezTo>
                  <a:cubicBezTo>
                    <a:pt x="241935" y="127078"/>
                    <a:pt x="209550" y="139406"/>
                    <a:pt x="185738" y="164063"/>
                  </a:cubicBezTo>
                  <a:cubicBezTo>
                    <a:pt x="160973" y="188720"/>
                    <a:pt x="149543" y="221912"/>
                    <a:pt x="149543" y="262690"/>
                  </a:cubicBezTo>
                  <a:cubicBezTo>
                    <a:pt x="149543" y="304417"/>
                    <a:pt x="161925" y="337609"/>
                    <a:pt x="186690" y="362266"/>
                  </a:cubicBezTo>
                  <a:cubicBezTo>
                    <a:pt x="211455" y="386923"/>
                    <a:pt x="244792" y="399251"/>
                    <a:pt x="287655" y="399251"/>
                  </a:cubicBezTo>
                  <a:cubicBezTo>
                    <a:pt x="311467" y="399251"/>
                    <a:pt x="331470" y="395458"/>
                    <a:pt x="349567" y="386923"/>
                  </a:cubicBezTo>
                  <a:cubicBezTo>
                    <a:pt x="367665" y="378388"/>
                    <a:pt x="383858" y="365111"/>
                    <a:pt x="399098" y="348041"/>
                  </a:cubicBezTo>
                  <a:lnTo>
                    <a:pt x="398145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1"/>
            <p:cNvSpPr/>
            <p:nvPr/>
          </p:nvSpPr>
          <p:spPr>
            <a:xfrm>
              <a:off x="4630102" y="3025955"/>
              <a:ext cx="168592" cy="782381"/>
            </a:xfrm>
            <a:custGeom>
              <a:avLst/>
              <a:gdLst/>
              <a:ahLst/>
              <a:cxnLst/>
              <a:rect l="l" t="t" r="r" b="b"/>
              <a:pathLst>
                <a:path w="168592" h="782381" extrusionOk="0">
                  <a:moveTo>
                    <a:pt x="0" y="83454"/>
                  </a:moveTo>
                  <a:cubicBezTo>
                    <a:pt x="0" y="60694"/>
                    <a:pt x="8572" y="40779"/>
                    <a:pt x="24765" y="24657"/>
                  </a:cubicBezTo>
                  <a:cubicBezTo>
                    <a:pt x="40957" y="8535"/>
                    <a:pt x="60960" y="0"/>
                    <a:pt x="83820" y="0"/>
                  </a:cubicBezTo>
                  <a:cubicBezTo>
                    <a:pt x="106680" y="0"/>
                    <a:pt x="126682" y="8535"/>
                    <a:pt x="143827" y="24657"/>
                  </a:cubicBezTo>
                  <a:cubicBezTo>
                    <a:pt x="160972" y="40779"/>
                    <a:pt x="168592" y="60694"/>
                    <a:pt x="168592" y="84402"/>
                  </a:cubicBezTo>
                  <a:cubicBezTo>
                    <a:pt x="168592" y="107163"/>
                    <a:pt x="160020" y="127078"/>
                    <a:pt x="143827" y="144148"/>
                  </a:cubicBezTo>
                  <a:cubicBezTo>
                    <a:pt x="126682" y="160270"/>
                    <a:pt x="106680" y="168805"/>
                    <a:pt x="83820" y="168805"/>
                  </a:cubicBezTo>
                  <a:cubicBezTo>
                    <a:pt x="60960" y="168805"/>
                    <a:pt x="40957" y="160270"/>
                    <a:pt x="24765" y="143199"/>
                  </a:cubicBezTo>
                  <a:cubicBezTo>
                    <a:pt x="8572" y="126129"/>
                    <a:pt x="0" y="106214"/>
                    <a:pt x="0" y="83454"/>
                  </a:cubicBezTo>
                  <a:moveTo>
                    <a:pt x="13335" y="287347"/>
                  </a:moveTo>
                  <a:lnTo>
                    <a:pt x="157163" y="287347"/>
                  </a:lnTo>
                  <a:lnTo>
                    <a:pt x="157163" y="782381"/>
                  </a:lnTo>
                  <a:lnTo>
                    <a:pt x="13335" y="782381"/>
                  </a:lnTo>
                  <a:lnTo>
                    <a:pt x="13335" y="28734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4859654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4325" y="401148"/>
                    <a:pt x="333375" y="390716"/>
                  </a:cubicBezTo>
                  <a:cubicBezTo>
                    <a:pt x="352425" y="380285"/>
                    <a:pt x="368617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2860" y="410632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2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8160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1"/>
            <p:cNvSpPr/>
            <p:nvPr/>
          </p:nvSpPr>
          <p:spPr>
            <a:xfrm>
              <a:off x="5448300" y="3297180"/>
              <a:ext cx="504825" cy="514000"/>
            </a:xfrm>
            <a:custGeom>
              <a:avLst/>
              <a:gdLst/>
              <a:ahLst/>
              <a:cxnLst/>
              <a:rect l="l" t="t" r="r" b="b"/>
              <a:pathLst>
                <a:path w="504825" h="514000" extrusionOk="0">
                  <a:moveTo>
                    <a:pt x="0" y="511156"/>
                  </a:moveTo>
                  <a:lnTo>
                    <a:pt x="0" y="16122"/>
                  </a:lnTo>
                  <a:lnTo>
                    <a:pt x="140970" y="16122"/>
                  </a:lnTo>
                  <a:lnTo>
                    <a:pt x="140970" y="93886"/>
                  </a:lnTo>
                  <a:cubicBezTo>
                    <a:pt x="166688" y="61642"/>
                    <a:pt x="195263" y="37934"/>
                    <a:pt x="224790" y="22760"/>
                  </a:cubicBezTo>
                  <a:cubicBezTo>
                    <a:pt x="254318" y="7587"/>
                    <a:pt x="287655" y="0"/>
                    <a:pt x="324803" y="0"/>
                  </a:cubicBezTo>
                  <a:cubicBezTo>
                    <a:pt x="362903" y="0"/>
                    <a:pt x="395288" y="6638"/>
                    <a:pt x="421957" y="19915"/>
                  </a:cubicBezTo>
                  <a:cubicBezTo>
                    <a:pt x="447675" y="33192"/>
                    <a:pt x="468630" y="52159"/>
                    <a:pt x="483870" y="79661"/>
                  </a:cubicBezTo>
                  <a:cubicBezTo>
                    <a:pt x="491490" y="93886"/>
                    <a:pt x="496253" y="109059"/>
                    <a:pt x="500063" y="126129"/>
                  </a:cubicBezTo>
                  <a:cubicBezTo>
                    <a:pt x="502920" y="143199"/>
                    <a:pt x="504825" y="170701"/>
                    <a:pt x="504825" y="207687"/>
                  </a:cubicBezTo>
                  <a:lnTo>
                    <a:pt x="504825" y="223808"/>
                  </a:lnTo>
                  <a:lnTo>
                    <a:pt x="504825" y="513052"/>
                  </a:lnTo>
                  <a:lnTo>
                    <a:pt x="360045" y="513052"/>
                  </a:lnTo>
                  <a:lnTo>
                    <a:pt x="360045" y="268380"/>
                  </a:lnTo>
                  <a:cubicBezTo>
                    <a:pt x="360045" y="207687"/>
                    <a:pt x="352425" y="166908"/>
                    <a:pt x="339090" y="147941"/>
                  </a:cubicBezTo>
                  <a:cubicBezTo>
                    <a:pt x="324803" y="128026"/>
                    <a:pt x="300990" y="118543"/>
                    <a:pt x="265747" y="118543"/>
                  </a:cubicBezTo>
                  <a:cubicBezTo>
                    <a:pt x="245745" y="118543"/>
                    <a:pt x="227647" y="122336"/>
                    <a:pt x="210503" y="130871"/>
                  </a:cubicBezTo>
                  <a:cubicBezTo>
                    <a:pt x="193357" y="139406"/>
                    <a:pt x="180022" y="150786"/>
                    <a:pt x="168592" y="165960"/>
                  </a:cubicBezTo>
                  <a:cubicBezTo>
                    <a:pt x="160020" y="177340"/>
                    <a:pt x="153353" y="191565"/>
                    <a:pt x="149542" y="206738"/>
                  </a:cubicBezTo>
                  <a:cubicBezTo>
                    <a:pt x="145733" y="221912"/>
                    <a:pt x="143828" y="244672"/>
                    <a:pt x="143828" y="275967"/>
                  </a:cubicBezTo>
                  <a:lnTo>
                    <a:pt x="143828" y="295882"/>
                  </a:lnTo>
                  <a:lnTo>
                    <a:pt x="143828" y="514001"/>
                  </a:lnTo>
                  <a:lnTo>
                    <a:pt x="0" y="514001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1"/>
            <p:cNvSpPr/>
            <p:nvPr/>
          </p:nvSpPr>
          <p:spPr>
            <a:xfrm>
              <a:off x="6020752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9097" y="495982"/>
                  </a:moveTo>
                  <a:cubicBezTo>
                    <a:pt x="379095" y="507362"/>
                    <a:pt x="359092" y="516846"/>
                    <a:pt x="337185" y="521587"/>
                  </a:cubicBezTo>
                  <a:cubicBezTo>
                    <a:pt x="315278" y="527277"/>
                    <a:pt x="291465" y="530122"/>
                    <a:pt x="265747" y="530122"/>
                  </a:cubicBezTo>
                  <a:cubicBezTo>
                    <a:pt x="187642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2" y="0"/>
                    <a:pt x="318135" y="2845"/>
                    <a:pt x="339090" y="7587"/>
                  </a:cubicBezTo>
                  <a:cubicBezTo>
                    <a:pt x="360045" y="12328"/>
                    <a:pt x="380047" y="20864"/>
                    <a:pt x="399097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7" y="139406"/>
                  </a:cubicBezTo>
                  <a:cubicBezTo>
                    <a:pt x="325755" y="130871"/>
                    <a:pt x="304800" y="127078"/>
                    <a:pt x="281940" y="127078"/>
                  </a:cubicBezTo>
                  <a:cubicBezTo>
                    <a:pt x="240982" y="127078"/>
                    <a:pt x="208597" y="139406"/>
                    <a:pt x="184785" y="164063"/>
                  </a:cubicBezTo>
                  <a:cubicBezTo>
                    <a:pt x="160020" y="188720"/>
                    <a:pt x="148590" y="221912"/>
                    <a:pt x="148590" y="262690"/>
                  </a:cubicBezTo>
                  <a:cubicBezTo>
                    <a:pt x="148590" y="304417"/>
                    <a:pt x="160972" y="337609"/>
                    <a:pt x="185738" y="362266"/>
                  </a:cubicBezTo>
                  <a:cubicBezTo>
                    <a:pt x="210503" y="386923"/>
                    <a:pt x="243840" y="399251"/>
                    <a:pt x="286703" y="399251"/>
                  </a:cubicBezTo>
                  <a:cubicBezTo>
                    <a:pt x="309563" y="399251"/>
                    <a:pt x="330517" y="395458"/>
                    <a:pt x="348615" y="386923"/>
                  </a:cubicBezTo>
                  <a:cubicBezTo>
                    <a:pt x="366713" y="378388"/>
                    <a:pt x="382905" y="365111"/>
                    <a:pt x="398145" y="348041"/>
                  </a:cubicBezTo>
                  <a:lnTo>
                    <a:pt x="399097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1"/>
            <p:cNvSpPr/>
            <p:nvPr/>
          </p:nvSpPr>
          <p:spPr>
            <a:xfrm>
              <a:off x="6465569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3373" y="401148"/>
                    <a:pt x="333375" y="390716"/>
                  </a:cubicBezTo>
                  <a:cubicBezTo>
                    <a:pt x="352425" y="380285"/>
                    <a:pt x="368618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3813" y="411580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3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7208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1"/>
            <p:cNvSpPr/>
            <p:nvPr/>
          </p:nvSpPr>
          <p:spPr>
            <a:xfrm>
              <a:off x="7109459" y="2684552"/>
              <a:ext cx="1548765" cy="1542001"/>
            </a:xfrm>
            <a:custGeom>
              <a:avLst/>
              <a:gdLst/>
              <a:ahLst/>
              <a:cxnLst/>
              <a:rect l="l" t="t" r="r" b="b"/>
              <a:pathLst>
                <a:path w="1548765" h="1542001" extrusionOk="0">
                  <a:moveTo>
                    <a:pt x="1548765" y="771001"/>
                  </a:moveTo>
                  <a:cubicBezTo>
                    <a:pt x="1548765" y="1196806"/>
                    <a:pt x="1202055" y="1542002"/>
                    <a:pt x="774383" y="1542002"/>
                  </a:cubicBezTo>
                  <a:cubicBezTo>
                    <a:pt x="346710" y="1542002"/>
                    <a:pt x="0" y="1196806"/>
                    <a:pt x="0" y="771001"/>
                  </a:cubicBezTo>
                  <a:cubicBezTo>
                    <a:pt x="0" y="345196"/>
                    <a:pt x="346710" y="0"/>
                    <a:pt x="774383" y="0"/>
                  </a:cubicBezTo>
                  <a:cubicBezTo>
                    <a:pt x="1202055" y="0"/>
                    <a:pt x="1548765" y="345196"/>
                    <a:pt x="1548765" y="771001"/>
                  </a:cubicBezTo>
                </a:path>
              </a:pathLst>
            </a:custGeom>
            <a:solidFill>
              <a:srgbClr val="72C6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8445817" y="2715847"/>
              <a:ext cx="180975" cy="180184"/>
            </a:xfrm>
            <a:custGeom>
              <a:avLst/>
              <a:gdLst/>
              <a:ahLst/>
              <a:cxnLst/>
              <a:rect l="l" t="t" r="r" b="b"/>
              <a:pathLst>
                <a:path w="180975" h="180184" extrusionOk="0">
                  <a:moveTo>
                    <a:pt x="90488" y="0"/>
                  </a:moveTo>
                  <a:cubicBezTo>
                    <a:pt x="99060" y="0"/>
                    <a:pt x="106680" y="948"/>
                    <a:pt x="114300" y="2845"/>
                  </a:cubicBezTo>
                  <a:cubicBezTo>
                    <a:pt x="121920" y="4742"/>
                    <a:pt x="129540" y="7587"/>
                    <a:pt x="136207" y="12328"/>
                  </a:cubicBezTo>
                  <a:cubicBezTo>
                    <a:pt x="142875" y="16122"/>
                    <a:pt x="148590" y="20864"/>
                    <a:pt x="154305" y="26554"/>
                  </a:cubicBezTo>
                  <a:cubicBezTo>
                    <a:pt x="160020" y="32244"/>
                    <a:pt x="164782" y="37934"/>
                    <a:pt x="168593" y="44572"/>
                  </a:cubicBezTo>
                  <a:cubicBezTo>
                    <a:pt x="172402" y="51210"/>
                    <a:pt x="175260" y="58797"/>
                    <a:pt x="178118" y="66384"/>
                  </a:cubicBezTo>
                  <a:cubicBezTo>
                    <a:pt x="180022" y="73971"/>
                    <a:pt x="180975" y="82506"/>
                    <a:pt x="180975" y="90092"/>
                  </a:cubicBezTo>
                  <a:cubicBezTo>
                    <a:pt x="180975" y="98627"/>
                    <a:pt x="180022" y="106214"/>
                    <a:pt x="178118" y="113801"/>
                  </a:cubicBezTo>
                  <a:cubicBezTo>
                    <a:pt x="176213" y="121388"/>
                    <a:pt x="173355" y="128974"/>
                    <a:pt x="168593" y="135613"/>
                  </a:cubicBezTo>
                  <a:cubicBezTo>
                    <a:pt x="164782" y="142251"/>
                    <a:pt x="160020" y="147941"/>
                    <a:pt x="154305" y="153631"/>
                  </a:cubicBezTo>
                  <a:cubicBezTo>
                    <a:pt x="148590" y="159321"/>
                    <a:pt x="142875" y="164063"/>
                    <a:pt x="136207" y="167856"/>
                  </a:cubicBezTo>
                  <a:cubicBezTo>
                    <a:pt x="129540" y="171650"/>
                    <a:pt x="121920" y="174495"/>
                    <a:pt x="114300" y="177340"/>
                  </a:cubicBezTo>
                  <a:cubicBezTo>
                    <a:pt x="106680" y="179236"/>
                    <a:pt x="98107" y="180185"/>
                    <a:pt x="90488" y="180185"/>
                  </a:cubicBezTo>
                  <a:cubicBezTo>
                    <a:pt x="81915" y="180185"/>
                    <a:pt x="74295" y="179236"/>
                    <a:pt x="66675" y="177340"/>
                  </a:cubicBezTo>
                  <a:cubicBezTo>
                    <a:pt x="59055" y="175443"/>
                    <a:pt x="51435" y="171650"/>
                    <a:pt x="44768" y="167856"/>
                  </a:cubicBezTo>
                  <a:cubicBezTo>
                    <a:pt x="38100" y="164063"/>
                    <a:pt x="32385" y="159321"/>
                    <a:pt x="26670" y="153631"/>
                  </a:cubicBezTo>
                  <a:cubicBezTo>
                    <a:pt x="20955" y="147941"/>
                    <a:pt x="16193" y="142251"/>
                    <a:pt x="12382" y="135613"/>
                  </a:cubicBezTo>
                  <a:cubicBezTo>
                    <a:pt x="8572" y="128974"/>
                    <a:pt x="5715" y="121388"/>
                    <a:pt x="2857" y="113801"/>
                  </a:cubicBezTo>
                  <a:cubicBezTo>
                    <a:pt x="952" y="106214"/>
                    <a:pt x="0" y="97679"/>
                    <a:pt x="0" y="90092"/>
                  </a:cubicBezTo>
                  <a:cubicBezTo>
                    <a:pt x="0" y="81557"/>
                    <a:pt x="952" y="73971"/>
                    <a:pt x="2857" y="66384"/>
                  </a:cubicBezTo>
                  <a:cubicBezTo>
                    <a:pt x="4763" y="58797"/>
                    <a:pt x="7620" y="51210"/>
                    <a:pt x="12382" y="44572"/>
                  </a:cubicBezTo>
                  <a:cubicBezTo>
                    <a:pt x="16193" y="37934"/>
                    <a:pt x="20955" y="32244"/>
                    <a:pt x="26670" y="26554"/>
                  </a:cubicBezTo>
                  <a:cubicBezTo>
                    <a:pt x="32385" y="20864"/>
                    <a:pt x="38100" y="16122"/>
                    <a:pt x="44768" y="12328"/>
                  </a:cubicBezTo>
                  <a:cubicBezTo>
                    <a:pt x="51435" y="8535"/>
                    <a:pt x="59055" y="5690"/>
                    <a:pt x="66675" y="2845"/>
                  </a:cubicBezTo>
                  <a:cubicBezTo>
                    <a:pt x="73343" y="948"/>
                    <a:pt x="81915" y="0"/>
                    <a:pt x="90488" y="0"/>
                  </a:cubicBezTo>
                  <a:moveTo>
                    <a:pt x="90488" y="174495"/>
                  </a:moveTo>
                  <a:cubicBezTo>
                    <a:pt x="98107" y="174495"/>
                    <a:pt x="105727" y="173546"/>
                    <a:pt x="112395" y="171650"/>
                  </a:cubicBezTo>
                  <a:cubicBezTo>
                    <a:pt x="119063" y="169753"/>
                    <a:pt x="125730" y="166908"/>
                    <a:pt x="132397" y="163115"/>
                  </a:cubicBezTo>
                  <a:cubicBezTo>
                    <a:pt x="139065" y="159321"/>
                    <a:pt x="143827" y="155528"/>
                    <a:pt x="149543" y="149838"/>
                  </a:cubicBezTo>
                  <a:cubicBezTo>
                    <a:pt x="154305" y="145096"/>
                    <a:pt x="159068" y="139406"/>
                    <a:pt x="162877" y="132768"/>
                  </a:cubicBezTo>
                  <a:cubicBezTo>
                    <a:pt x="166688" y="127078"/>
                    <a:pt x="169545" y="119491"/>
                    <a:pt x="171450" y="112853"/>
                  </a:cubicBezTo>
                  <a:cubicBezTo>
                    <a:pt x="173355" y="105266"/>
                    <a:pt x="174307" y="98627"/>
                    <a:pt x="174307" y="90092"/>
                  </a:cubicBezTo>
                  <a:cubicBezTo>
                    <a:pt x="174307" y="78712"/>
                    <a:pt x="172402" y="67332"/>
                    <a:pt x="167640" y="57849"/>
                  </a:cubicBezTo>
                  <a:cubicBezTo>
                    <a:pt x="162877" y="47417"/>
                    <a:pt x="157163" y="38882"/>
                    <a:pt x="149543" y="31295"/>
                  </a:cubicBezTo>
                  <a:cubicBezTo>
                    <a:pt x="141922" y="23709"/>
                    <a:pt x="133350" y="18018"/>
                    <a:pt x="122872" y="13277"/>
                  </a:cubicBezTo>
                  <a:cubicBezTo>
                    <a:pt x="112395" y="8535"/>
                    <a:pt x="101918" y="6638"/>
                    <a:pt x="90488" y="6638"/>
                  </a:cubicBezTo>
                  <a:cubicBezTo>
                    <a:pt x="79057" y="6638"/>
                    <a:pt x="67627" y="8535"/>
                    <a:pt x="58102" y="13277"/>
                  </a:cubicBezTo>
                  <a:cubicBezTo>
                    <a:pt x="47625" y="18018"/>
                    <a:pt x="39052" y="23709"/>
                    <a:pt x="31432" y="31295"/>
                  </a:cubicBezTo>
                  <a:cubicBezTo>
                    <a:pt x="23813" y="38882"/>
                    <a:pt x="18097" y="47417"/>
                    <a:pt x="13335" y="57849"/>
                  </a:cubicBezTo>
                  <a:cubicBezTo>
                    <a:pt x="8572" y="68281"/>
                    <a:pt x="6668" y="78712"/>
                    <a:pt x="6668" y="90092"/>
                  </a:cubicBezTo>
                  <a:cubicBezTo>
                    <a:pt x="6668" y="101472"/>
                    <a:pt x="8572" y="112853"/>
                    <a:pt x="13335" y="122336"/>
                  </a:cubicBezTo>
                  <a:cubicBezTo>
                    <a:pt x="18097" y="132768"/>
                    <a:pt x="23813" y="141303"/>
                    <a:pt x="31432" y="148889"/>
                  </a:cubicBezTo>
                  <a:cubicBezTo>
                    <a:pt x="39052" y="156476"/>
                    <a:pt x="47625" y="162166"/>
                    <a:pt x="58102" y="166908"/>
                  </a:cubicBezTo>
                  <a:cubicBezTo>
                    <a:pt x="67627" y="171650"/>
                    <a:pt x="79057" y="174495"/>
                    <a:pt x="90488" y="174495"/>
                  </a:cubicBezTo>
                  <a:moveTo>
                    <a:pt x="87630" y="35089"/>
                  </a:moveTo>
                  <a:cubicBezTo>
                    <a:pt x="100965" y="35089"/>
                    <a:pt x="110490" y="37934"/>
                    <a:pt x="117157" y="42675"/>
                  </a:cubicBezTo>
                  <a:cubicBezTo>
                    <a:pt x="123825" y="47417"/>
                    <a:pt x="126682" y="55004"/>
                    <a:pt x="126682" y="64487"/>
                  </a:cubicBezTo>
                  <a:cubicBezTo>
                    <a:pt x="126682" y="73022"/>
                    <a:pt x="123825" y="79661"/>
                    <a:pt x="119063" y="85351"/>
                  </a:cubicBezTo>
                  <a:cubicBezTo>
                    <a:pt x="113347" y="91041"/>
                    <a:pt x="105727" y="93886"/>
                    <a:pt x="96202" y="95782"/>
                  </a:cubicBezTo>
                  <a:cubicBezTo>
                    <a:pt x="98107" y="96731"/>
                    <a:pt x="100013" y="98627"/>
                    <a:pt x="100965" y="100524"/>
                  </a:cubicBezTo>
                  <a:lnTo>
                    <a:pt x="137160" y="146993"/>
                  </a:lnTo>
                  <a:lnTo>
                    <a:pt x="127635" y="146993"/>
                  </a:lnTo>
                  <a:cubicBezTo>
                    <a:pt x="126682" y="146993"/>
                    <a:pt x="125730" y="146993"/>
                    <a:pt x="125730" y="146993"/>
                  </a:cubicBezTo>
                  <a:cubicBezTo>
                    <a:pt x="124777" y="146993"/>
                    <a:pt x="124777" y="146044"/>
                    <a:pt x="123825" y="145096"/>
                  </a:cubicBezTo>
                  <a:lnTo>
                    <a:pt x="89535" y="101472"/>
                  </a:lnTo>
                  <a:cubicBezTo>
                    <a:pt x="88582" y="100524"/>
                    <a:pt x="87630" y="99576"/>
                    <a:pt x="86677" y="99576"/>
                  </a:cubicBezTo>
                  <a:cubicBezTo>
                    <a:pt x="85725" y="98627"/>
                    <a:pt x="83820" y="98627"/>
                    <a:pt x="81915" y="98627"/>
                  </a:cubicBezTo>
                  <a:lnTo>
                    <a:pt x="67627" y="98627"/>
                  </a:lnTo>
                  <a:lnTo>
                    <a:pt x="67627" y="147941"/>
                  </a:lnTo>
                  <a:lnTo>
                    <a:pt x="57150" y="147941"/>
                  </a:lnTo>
                  <a:lnTo>
                    <a:pt x="57150" y="35089"/>
                  </a:lnTo>
                  <a:lnTo>
                    <a:pt x="87630" y="35089"/>
                  </a:lnTo>
                  <a:close/>
                  <a:moveTo>
                    <a:pt x="85725" y="89144"/>
                  </a:moveTo>
                  <a:cubicBezTo>
                    <a:pt x="96202" y="89144"/>
                    <a:pt x="103822" y="87247"/>
                    <a:pt x="108585" y="83454"/>
                  </a:cubicBezTo>
                  <a:cubicBezTo>
                    <a:pt x="113347" y="79661"/>
                    <a:pt x="116205" y="73971"/>
                    <a:pt x="116205" y="66384"/>
                  </a:cubicBezTo>
                  <a:cubicBezTo>
                    <a:pt x="116205" y="58797"/>
                    <a:pt x="114300" y="53107"/>
                    <a:pt x="109538" y="49314"/>
                  </a:cubicBezTo>
                  <a:cubicBezTo>
                    <a:pt x="104775" y="45520"/>
                    <a:pt x="98107" y="43624"/>
                    <a:pt x="87630" y="43624"/>
                  </a:cubicBezTo>
                  <a:lnTo>
                    <a:pt x="67627" y="43624"/>
                  </a:lnTo>
                  <a:lnTo>
                    <a:pt x="67627" y="89144"/>
                  </a:lnTo>
                  <a:lnTo>
                    <a:pt x="85725" y="89144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7337107" y="3062940"/>
              <a:ext cx="540067" cy="785225"/>
            </a:xfrm>
            <a:custGeom>
              <a:avLst/>
              <a:gdLst/>
              <a:ahLst/>
              <a:cxnLst/>
              <a:rect l="l" t="t" r="r" b="b"/>
              <a:pathLst>
                <a:path w="540067" h="785225" extrusionOk="0">
                  <a:moveTo>
                    <a:pt x="21908" y="224757"/>
                  </a:moveTo>
                  <a:cubicBezTo>
                    <a:pt x="27623" y="187771"/>
                    <a:pt x="38100" y="154579"/>
                    <a:pt x="53340" y="126129"/>
                  </a:cubicBezTo>
                  <a:cubicBezTo>
                    <a:pt x="68580" y="97679"/>
                    <a:pt x="88583" y="73971"/>
                    <a:pt x="111443" y="55952"/>
                  </a:cubicBezTo>
                  <a:cubicBezTo>
                    <a:pt x="135255" y="36985"/>
                    <a:pt x="161925" y="23709"/>
                    <a:pt x="191453" y="14225"/>
                  </a:cubicBezTo>
                  <a:cubicBezTo>
                    <a:pt x="220980" y="4742"/>
                    <a:pt x="253365" y="0"/>
                    <a:pt x="288608" y="0"/>
                  </a:cubicBezTo>
                  <a:cubicBezTo>
                    <a:pt x="325755" y="0"/>
                    <a:pt x="358140" y="4742"/>
                    <a:pt x="387668" y="15173"/>
                  </a:cubicBezTo>
                  <a:cubicBezTo>
                    <a:pt x="417195" y="25605"/>
                    <a:pt x="441960" y="39830"/>
                    <a:pt x="461963" y="57849"/>
                  </a:cubicBezTo>
                  <a:cubicBezTo>
                    <a:pt x="481965" y="75867"/>
                    <a:pt x="497205" y="96731"/>
                    <a:pt x="508635" y="120439"/>
                  </a:cubicBezTo>
                  <a:cubicBezTo>
                    <a:pt x="519113" y="144148"/>
                    <a:pt x="524828" y="169753"/>
                    <a:pt x="524828" y="198203"/>
                  </a:cubicBezTo>
                  <a:cubicBezTo>
                    <a:pt x="524828" y="222860"/>
                    <a:pt x="521970" y="243724"/>
                    <a:pt x="517208" y="262690"/>
                  </a:cubicBezTo>
                  <a:cubicBezTo>
                    <a:pt x="512445" y="281657"/>
                    <a:pt x="504825" y="297779"/>
                    <a:pt x="494348" y="311056"/>
                  </a:cubicBezTo>
                  <a:cubicBezTo>
                    <a:pt x="483870" y="325281"/>
                    <a:pt x="471488" y="336661"/>
                    <a:pt x="457200" y="346144"/>
                  </a:cubicBezTo>
                  <a:cubicBezTo>
                    <a:pt x="442913" y="355628"/>
                    <a:pt x="425768" y="363214"/>
                    <a:pt x="406718" y="369853"/>
                  </a:cubicBezTo>
                  <a:cubicBezTo>
                    <a:pt x="495300" y="398303"/>
                    <a:pt x="540068" y="457100"/>
                    <a:pt x="540068" y="546244"/>
                  </a:cubicBezTo>
                  <a:cubicBezTo>
                    <a:pt x="540068" y="585126"/>
                    <a:pt x="532448" y="620215"/>
                    <a:pt x="518160" y="649613"/>
                  </a:cubicBezTo>
                  <a:cubicBezTo>
                    <a:pt x="503873" y="679012"/>
                    <a:pt x="483870" y="704617"/>
                    <a:pt x="460058" y="724532"/>
                  </a:cubicBezTo>
                  <a:cubicBezTo>
                    <a:pt x="435293" y="744447"/>
                    <a:pt x="406718" y="759621"/>
                    <a:pt x="374333" y="770053"/>
                  </a:cubicBezTo>
                  <a:cubicBezTo>
                    <a:pt x="341948" y="780484"/>
                    <a:pt x="307658" y="785226"/>
                    <a:pt x="272415" y="785226"/>
                  </a:cubicBezTo>
                  <a:cubicBezTo>
                    <a:pt x="235268" y="785226"/>
                    <a:pt x="201930" y="781433"/>
                    <a:pt x="173355" y="772898"/>
                  </a:cubicBezTo>
                  <a:cubicBezTo>
                    <a:pt x="144780" y="764363"/>
                    <a:pt x="119063" y="752034"/>
                    <a:pt x="97155" y="734964"/>
                  </a:cubicBezTo>
                  <a:cubicBezTo>
                    <a:pt x="75248" y="717894"/>
                    <a:pt x="57150" y="697030"/>
                    <a:pt x="40958" y="671425"/>
                  </a:cubicBezTo>
                  <a:cubicBezTo>
                    <a:pt x="25718" y="645820"/>
                    <a:pt x="11430" y="616421"/>
                    <a:pt x="0" y="581333"/>
                  </a:cubicBezTo>
                  <a:lnTo>
                    <a:pt x="64770" y="554779"/>
                  </a:lnTo>
                  <a:cubicBezTo>
                    <a:pt x="81915" y="548141"/>
                    <a:pt x="97155" y="546244"/>
                    <a:pt x="112395" y="549089"/>
                  </a:cubicBezTo>
                  <a:cubicBezTo>
                    <a:pt x="126683" y="551934"/>
                    <a:pt x="137160" y="560469"/>
                    <a:pt x="143828" y="572798"/>
                  </a:cubicBezTo>
                  <a:cubicBezTo>
                    <a:pt x="150495" y="586074"/>
                    <a:pt x="158115" y="598403"/>
                    <a:pt x="166688" y="609783"/>
                  </a:cubicBezTo>
                  <a:cubicBezTo>
                    <a:pt x="174308" y="621163"/>
                    <a:pt x="183833" y="630646"/>
                    <a:pt x="193358" y="639182"/>
                  </a:cubicBezTo>
                  <a:cubicBezTo>
                    <a:pt x="202883" y="647717"/>
                    <a:pt x="214313" y="654355"/>
                    <a:pt x="226695" y="658148"/>
                  </a:cubicBezTo>
                  <a:cubicBezTo>
                    <a:pt x="239078" y="662890"/>
                    <a:pt x="253365" y="664787"/>
                    <a:pt x="269558" y="664787"/>
                  </a:cubicBezTo>
                  <a:cubicBezTo>
                    <a:pt x="290513" y="664787"/>
                    <a:pt x="307658" y="660993"/>
                    <a:pt x="322898" y="654355"/>
                  </a:cubicBezTo>
                  <a:cubicBezTo>
                    <a:pt x="338138" y="647717"/>
                    <a:pt x="350520" y="639182"/>
                    <a:pt x="360998" y="627802"/>
                  </a:cubicBezTo>
                  <a:cubicBezTo>
                    <a:pt x="371475" y="617370"/>
                    <a:pt x="379095" y="605041"/>
                    <a:pt x="383858" y="591765"/>
                  </a:cubicBezTo>
                  <a:cubicBezTo>
                    <a:pt x="388620" y="578488"/>
                    <a:pt x="391478" y="564263"/>
                    <a:pt x="391478" y="550986"/>
                  </a:cubicBezTo>
                  <a:cubicBezTo>
                    <a:pt x="391478" y="532967"/>
                    <a:pt x="389573" y="517794"/>
                    <a:pt x="386715" y="503569"/>
                  </a:cubicBezTo>
                  <a:cubicBezTo>
                    <a:pt x="383858" y="489344"/>
                    <a:pt x="376238" y="477015"/>
                    <a:pt x="364808" y="466584"/>
                  </a:cubicBezTo>
                  <a:cubicBezTo>
                    <a:pt x="353378" y="456152"/>
                    <a:pt x="336233" y="448565"/>
                    <a:pt x="313373" y="442875"/>
                  </a:cubicBezTo>
                  <a:cubicBezTo>
                    <a:pt x="290513" y="437185"/>
                    <a:pt x="260033" y="434340"/>
                    <a:pt x="221933" y="434340"/>
                  </a:cubicBezTo>
                  <a:lnTo>
                    <a:pt x="221933" y="331919"/>
                  </a:lnTo>
                  <a:cubicBezTo>
                    <a:pt x="254318" y="331919"/>
                    <a:pt x="280988" y="329074"/>
                    <a:pt x="300990" y="324332"/>
                  </a:cubicBezTo>
                  <a:cubicBezTo>
                    <a:pt x="321945" y="318642"/>
                    <a:pt x="338138" y="312004"/>
                    <a:pt x="349568" y="302521"/>
                  </a:cubicBezTo>
                  <a:cubicBezTo>
                    <a:pt x="360998" y="293037"/>
                    <a:pt x="369570" y="281657"/>
                    <a:pt x="373380" y="268380"/>
                  </a:cubicBezTo>
                  <a:cubicBezTo>
                    <a:pt x="378143" y="255104"/>
                    <a:pt x="380048" y="239930"/>
                    <a:pt x="380048" y="224757"/>
                  </a:cubicBezTo>
                  <a:cubicBezTo>
                    <a:pt x="380048" y="191565"/>
                    <a:pt x="371475" y="165960"/>
                    <a:pt x="353378" y="147941"/>
                  </a:cubicBezTo>
                  <a:cubicBezTo>
                    <a:pt x="336233" y="129923"/>
                    <a:pt x="310515" y="121388"/>
                    <a:pt x="279083" y="121388"/>
                  </a:cubicBezTo>
                  <a:cubicBezTo>
                    <a:pt x="264795" y="121388"/>
                    <a:pt x="251460" y="123284"/>
                    <a:pt x="240030" y="127078"/>
                  </a:cubicBezTo>
                  <a:cubicBezTo>
                    <a:pt x="227648" y="130871"/>
                    <a:pt x="217170" y="136561"/>
                    <a:pt x="207645" y="144148"/>
                  </a:cubicBezTo>
                  <a:cubicBezTo>
                    <a:pt x="198120" y="150786"/>
                    <a:pt x="190500" y="159321"/>
                    <a:pt x="183833" y="168805"/>
                  </a:cubicBezTo>
                  <a:cubicBezTo>
                    <a:pt x="177165" y="178288"/>
                    <a:pt x="172403" y="188720"/>
                    <a:pt x="168593" y="200100"/>
                  </a:cubicBezTo>
                  <a:cubicBezTo>
                    <a:pt x="161925" y="218118"/>
                    <a:pt x="153353" y="229498"/>
                    <a:pt x="142875" y="235188"/>
                  </a:cubicBezTo>
                  <a:cubicBezTo>
                    <a:pt x="132398" y="240879"/>
                    <a:pt x="117158" y="242775"/>
                    <a:pt x="96203" y="238982"/>
                  </a:cubicBezTo>
                  <a:lnTo>
                    <a:pt x="21908" y="224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7894319" y="3071475"/>
              <a:ext cx="537210" cy="767207"/>
            </a:xfrm>
            <a:custGeom>
              <a:avLst/>
              <a:gdLst/>
              <a:ahLst/>
              <a:cxnLst/>
              <a:rect l="l" t="t" r="r" b="b"/>
              <a:pathLst>
                <a:path w="537210" h="767207" extrusionOk="0">
                  <a:moveTo>
                    <a:pt x="537210" y="0"/>
                  </a:moveTo>
                  <a:lnTo>
                    <a:pt x="537210" y="62590"/>
                  </a:lnTo>
                  <a:cubicBezTo>
                    <a:pt x="537210" y="80609"/>
                    <a:pt x="535305" y="95782"/>
                    <a:pt x="531495" y="107162"/>
                  </a:cubicBezTo>
                  <a:cubicBezTo>
                    <a:pt x="527685" y="118543"/>
                    <a:pt x="523875" y="128026"/>
                    <a:pt x="519113" y="135613"/>
                  </a:cubicBezTo>
                  <a:lnTo>
                    <a:pt x="238125" y="718842"/>
                  </a:lnTo>
                  <a:cubicBezTo>
                    <a:pt x="231457" y="732119"/>
                    <a:pt x="221932" y="743499"/>
                    <a:pt x="209550" y="752982"/>
                  </a:cubicBezTo>
                  <a:cubicBezTo>
                    <a:pt x="197168" y="762466"/>
                    <a:pt x="180975" y="767208"/>
                    <a:pt x="160973" y="767208"/>
                  </a:cubicBezTo>
                  <a:lnTo>
                    <a:pt x="54293" y="767208"/>
                  </a:lnTo>
                  <a:lnTo>
                    <a:pt x="341948" y="197255"/>
                  </a:lnTo>
                  <a:cubicBezTo>
                    <a:pt x="348615" y="183978"/>
                    <a:pt x="356235" y="171650"/>
                    <a:pt x="363855" y="160270"/>
                  </a:cubicBezTo>
                  <a:cubicBezTo>
                    <a:pt x="371475" y="148889"/>
                    <a:pt x="380048" y="138458"/>
                    <a:pt x="388620" y="128974"/>
                  </a:cubicBezTo>
                  <a:lnTo>
                    <a:pt x="33338" y="128974"/>
                  </a:lnTo>
                  <a:cubicBezTo>
                    <a:pt x="24765" y="128974"/>
                    <a:pt x="17145" y="125181"/>
                    <a:pt x="10478" y="118543"/>
                  </a:cubicBezTo>
                  <a:cubicBezTo>
                    <a:pt x="3810" y="111904"/>
                    <a:pt x="0" y="104317"/>
                    <a:pt x="0" y="95782"/>
                  </a:cubicBezTo>
                  <a:lnTo>
                    <a:pt x="0" y="0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6" name="Google Shape;256;p31"/>
          <p:cNvSpPr/>
          <p:nvPr/>
        </p:nvSpPr>
        <p:spPr>
          <a:xfrm>
            <a:off x="5095932" y="1139125"/>
            <a:ext cx="3498742" cy="3497580"/>
          </a:xfrm>
          <a:prstGeom prst="ellipse">
            <a:avLst/>
          </a:prstGeom>
          <a:solidFill>
            <a:srgbClr val="F2F9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1"/>
          <p:cNvSpPr/>
          <p:nvPr/>
        </p:nvSpPr>
        <p:spPr>
          <a:xfrm>
            <a:off x="5350253" y="1393362"/>
            <a:ext cx="2990100" cy="2989106"/>
          </a:xfrm>
          <a:prstGeom prst="ellipse">
            <a:avLst/>
          </a:prstGeom>
          <a:solidFill>
            <a:srgbClr val="DAEFB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1"/>
          <p:cNvSpPr>
            <a:spLocks noGrp="1"/>
          </p:cNvSpPr>
          <p:nvPr>
            <p:ph type="pic" idx="2"/>
          </p:nvPr>
        </p:nvSpPr>
        <p:spPr>
          <a:xfrm>
            <a:off x="5614261" y="1656064"/>
            <a:ext cx="2457894" cy="2459321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l="84" t="-6934" r="-83" b="-4511"/>
            </a:stretch>
          </a:blip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31"/>
          <p:cNvSpPr txBox="1">
            <a:spLocks noGrp="1"/>
          </p:cNvSpPr>
          <p:nvPr>
            <p:ph type="title"/>
          </p:nvPr>
        </p:nvSpPr>
        <p:spPr>
          <a:xfrm>
            <a:off x="257174" y="120253"/>
            <a:ext cx="8625568" cy="790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31"/>
          <p:cNvSpPr txBox="1">
            <a:spLocks noGrp="1"/>
          </p:cNvSpPr>
          <p:nvPr>
            <p:ph type="body" idx="1"/>
          </p:nvPr>
        </p:nvSpPr>
        <p:spPr>
          <a:xfrm>
            <a:off x="257174" y="1095375"/>
            <a:ext cx="4231699" cy="353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TR"/>
              <a:buChar char="-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TR"/>
              <a:buChar char="›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9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Images">
  <p:cSld name="Three Column Image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2"/>
          <p:cNvSpPr/>
          <p:nvPr/>
        </p:nvSpPr>
        <p:spPr>
          <a:xfrm>
            <a:off x="0" y="2950832"/>
            <a:ext cx="9144000" cy="21431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2"/>
          <p:cNvSpPr>
            <a:spLocks noGrp="1"/>
          </p:cNvSpPr>
          <p:nvPr>
            <p:ph type="pic" idx="2"/>
          </p:nvPr>
        </p:nvSpPr>
        <p:spPr>
          <a:xfrm>
            <a:off x="3042666" y="-4514"/>
            <a:ext cx="3058668" cy="295534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32"/>
          <p:cNvSpPr>
            <a:spLocks noGrp="1"/>
          </p:cNvSpPr>
          <p:nvPr>
            <p:ph type="pic" idx="3"/>
          </p:nvPr>
        </p:nvSpPr>
        <p:spPr>
          <a:xfrm>
            <a:off x="0" y="-4514"/>
            <a:ext cx="3044952" cy="29553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Google Shape;266;p32"/>
          <p:cNvSpPr>
            <a:spLocks noGrp="1"/>
          </p:cNvSpPr>
          <p:nvPr>
            <p:ph type="pic" idx="4"/>
          </p:nvPr>
        </p:nvSpPr>
        <p:spPr>
          <a:xfrm>
            <a:off x="6099048" y="-4514"/>
            <a:ext cx="3044952" cy="295534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67" name="Google Shape;267;p32"/>
          <p:cNvGrpSpPr/>
          <p:nvPr/>
        </p:nvGrpSpPr>
        <p:grpSpPr>
          <a:xfrm>
            <a:off x="165543" y="3025503"/>
            <a:ext cx="308610" cy="308610"/>
            <a:chOff x="249599" y="4034004"/>
            <a:chExt cx="411480" cy="411480"/>
          </a:xfrm>
        </p:grpSpPr>
        <p:sp>
          <p:nvSpPr>
            <p:cNvPr id="268" name="Google Shape;268;p32"/>
            <p:cNvSpPr/>
            <p:nvPr/>
          </p:nvSpPr>
          <p:spPr>
            <a:xfrm>
              <a:off x="249599" y="4034004"/>
              <a:ext cx="411480" cy="411480"/>
            </a:xfrm>
            <a:prstGeom prst="ellipse">
              <a:avLst/>
            </a:prstGeom>
            <a:solidFill>
              <a:schemeClr val="dk1">
                <a:alpha val="14901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311150" y="4096869"/>
              <a:ext cx="285750" cy="28575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2"/>
            <p:cNvSpPr/>
            <p:nvPr/>
          </p:nvSpPr>
          <p:spPr>
            <a:xfrm rot="-2700000">
              <a:off x="401702" y="4157220"/>
              <a:ext cx="104646" cy="104082"/>
            </a:xfrm>
            <a:custGeom>
              <a:avLst/>
              <a:gdLst/>
              <a:ahLst/>
              <a:cxnLst/>
              <a:rect l="l" t="t" r="r" b="b"/>
              <a:pathLst>
                <a:path w="889000" h="889000" extrusionOk="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32"/>
          <p:cNvGrpSpPr/>
          <p:nvPr/>
        </p:nvGrpSpPr>
        <p:grpSpPr>
          <a:xfrm>
            <a:off x="3202542" y="3025503"/>
            <a:ext cx="308610" cy="308610"/>
            <a:chOff x="4270056" y="4034004"/>
            <a:chExt cx="411480" cy="411480"/>
          </a:xfrm>
        </p:grpSpPr>
        <p:sp>
          <p:nvSpPr>
            <p:cNvPr id="272" name="Google Shape;272;p32"/>
            <p:cNvSpPr/>
            <p:nvPr/>
          </p:nvSpPr>
          <p:spPr>
            <a:xfrm>
              <a:off x="4270056" y="4034004"/>
              <a:ext cx="411480" cy="411480"/>
            </a:xfrm>
            <a:prstGeom prst="ellipse">
              <a:avLst/>
            </a:prstGeom>
            <a:solidFill>
              <a:schemeClr val="dk1">
                <a:alpha val="14901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4331607" y="4096869"/>
              <a:ext cx="285750" cy="28575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 rot="-2700000">
              <a:off x="4422159" y="4157220"/>
              <a:ext cx="104646" cy="104082"/>
            </a:xfrm>
            <a:custGeom>
              <a:avLst/>
              <a:gdLst/>
              <a:ahLst/>
              <a:cxnLst/>
              <a:rect l="l" t="t" r="r" b="b"/>
              <a:pathLst>
                <a:path w="889000" h="889000" extrusionOk="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5" name="Google Shape;275;p32"/>
          <p:cNvGrpSpPr/>
          <p:nvPr/>
        </p:nvGrpSpPr>
        <p:grpSpPr>
          <a:xfrm>
            <a:off x="6254555" y="3025503"/>
            <a:ext cx="308610" cy="308610"/>
            <a:chOff x="8435656" y="4034004"/>
            <a:chExt cx="411480" cy="411480"/>
          </a:xfrm>
        </p:grpSpPr>
        <p:sp>
          <p:nvSpPr>
            <p:cNvPr id="276" name="Google Shape;276;p32"/>
            <p:cNvSpPr/>
            <p:nvPr/>
          </p:nvSpPr>
          <p:spPr>
            <a:xfrm>
              <a:off x="8435656" y="4034004"/>
              <a:ext cx="411480" cy="411480"/>
            </a:xfrm>
            <a:prstGeom prst="ellipse">
              <a:avLst/>
            </a:prstGeom>
            <a:solidFill>
              <a:schemeClr val="dk1">
                <a:alpha val="14901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8497207" y="4096869"/>
              <a:ext cx="285750" cy="28575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2"/>
            <p:cNvSpPr/>
            <p:nvPr/>
          </p:nvSpPr>
          <p:spPr>
            <a:xfrm rot="-2700000">
              <a:off x="8587759" y="4157220"/>
              <a:ext cx="104646" cy="104082"/>
            </a:xfrm>
            <a:custGeom>
              <a:avLst/>
              <a:gdLst/>
              <a:ahLst/>
              <a:cxnLst/>
              <a:rect l="l" t="t" r="r" b="b"/>
              <a:pathLst>
                <a:path w="889000" h="889000" extrusionOk="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9" name="Google Shape;279;p32"/>
          <p:cNvPicPr preferRelativeResize="0"/>
          <p:nvPr/>
        </p:nvPicPr>
        <p:blipFill rotWithShape="1">
          <a:blip r:embed="rId5">
            <a:alphaModFix/>
          </a:blip>
          <a:srcRect l="31810" t="31898" r="42733" b="24627"/>
          <a:stretch/>
        </p:blipFill>
        <p:spPr>
          <a:xfrm rot="5400000">
            <a:off x="2404434" y="3953661"/>
            <a:ext cx="1300712" cy="109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/>
          <p:cNvPicPr preferRelativeResize="0"/>
          <p:nvPr/>
        </p:nvPicPr>
        <p:blipFill rotWithShape="1">
          <a:blip r:embed="rId5">
            <a:alphaModFix/>
          </a:blip>
          <a:srcRect l="31810" t="31898" r="42733" b="24627"/>
          <a:stretch/>
        </p:blipFill>
        <p:spPr>
          <a:xfrm rot="5400000">
            <a:off x="5452369" y="3953661"/>
            <a:ext cx="1300712" cy="10972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2"/>
          <p:cNvSpPr txBox="1">
            <a:spLocks noGrp="1"/>
          </p:cNvSpPr>
          <p:nvPr>
            <p:ph type="body" idx="1"/>
          </p:nvPr>
        </p:nvSpPr>
        <p:spPr>
          <a:xfrm>
            <a:off x="3303270" y="3481673"/>
            <a:ext cx="2537460" cy="25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 b="1" i="0" u="none" strike="noStrike" cap="non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32"/>
          <p:cNvSpPr txBox="1">
            <a:spLocks noGrp="1"/>
          </p:cNvSpPr>
          <p:nvPr>
            <p:ph type="body" idx="5"/>
          </p:nvPr>
        </p:nvSpPr>
        <p:spPr>
          <a:xfrm>
            <a:off x="3286897" y="3826045"/>
            <a:ext cx="2553833" cy="8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p32"/>
          <p:cNvSpPr txBox="1">
            <a:spLocks noGrp="1"/>
          </p:cNvSpPr>
          <p:nvPr>
            <p:ph type="body" idx="6"/>
          </p:nvPr>
        </p:nvSpPr>
        <p:spPr>
          <a:xfrm>
            <a:off x="271707" y="3481673"/>
            <a:ext cx="2537460" cy="25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 b="1" i="0" u="none" strike="noStrike" cap="non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32"/>
          <p:cNvSpPr txBox="1">
            <a:spLocks noGrp="1"/>
          </p:cNvSpPr>
          <p:nvPr>
            <p:ph type="body" idx="7"/>
          </p:nvPr>
        </p:nvSpPr>
        <p:spPr>
          <a:xfrm>
            <a:off x="271707" y="3826045"/>
            <a:ext cx="2537460" cy="8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32"/>
          <p:cNvSpPr txBox="1">
            <a:spLocks noGrp="1"/>
          </p:cNvSpPr>
          <p:nvPr>
            <p:ph type="body" idx="8"/>
          </p:nvPr>
        </p:nvSpPr>
        <p:spPr>
          <a:xfrm>
            <a:off x="6334833" y="3481673"/>
            <a:ext cx="2537460" cy="25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 b="1" i="0" u="none" strike="noStrike" cap="non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32"/>
          <p:cNvSpPr txBox="1">
            <a:spLocks noGrp="1"/>
          </p:cNvSpPr>
          <p:nvPr>
            <p:ph type="body" idx="9"/>
          </p:nvPr>
        </p:nvSpPr>
        <p:spPr>
          <a:xfrm>
            <a:off x="6334833" y="3826045"/>
            <a:ext cx="2537460" cy="80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32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ought Slide">
  <p:cSld name="Thought Slid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>
            <a:spLocks noGrp="1"/>
          </p:cNvSpPr>
          <p:nvPr>
            <p:ph type="body" idx="1"/>
          </p:nvPr>
        </p:nvSpPr>
        <p:spPr>
          <a:xfrm>
            <a:off x="257175" y="1378255"/>
            <a:ext cx="8629650" cy="160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5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90" name="Google Shape;290;p33"/>
          <p:cNvGrpSpPr/>
          <p:nvPr/>
        </p:nvGrpSpPr>
        <p:grpSpPr>
          <a:xfrm>
            <a:off x="256257" y="4555189"/>
            <a:ext cx="1357375" cy="414614"/>
            <a:chOff x="3609975" y="2684552"/>
            <a:chExt cx="5048249" cy="1542001"/>
          </a:xfrm>
        </p:grpSpPr>
        <p:sp>
          <p:nvSpPr>
            <p:cNvPr id="291" name="Google Shape;291;p33"/>
            <p:cNvSpPr/>
            <p:nvPr/>
          </p:nvSpPr>
          <p:spPr>
            <a:xfrm>
              <a:off x="3609975" y="3051560"/>
              <a:ext cx="500062" cy="775742"/>
            </a:xfrm>
            <a:custGeom>
              <a:avLst/>
              <a:gdLst/>
              <a:ahLst/>
              <a:cxnLst/>
              <a:rect l="l" t="t" r="r" b="b"/>
              <a:pathLst>
                <a:path w="500062" h="775742" extrusionOk="0">
                  <a:moveTo>
                    <a:pt x="0" y="662890"/>
                  </a:moveTo>
                  <a:lnTo>
                    <a:pt x="88582" y="563314"/>
                  </a:lnTo>
                  <a:cubicBezTo>
                    <a:pt x="100013" y="590816"/>
                    <a:pt x="118110" y="611680"/>
                    <a:pt x="141923" y="627801"/>
                  </a:cubicBezTo>
                  <a:cubicBezTo>
                    <a:pt x="166688" y="643923"/>
                    <a:pt x="194310" y="651510"/>
                    <a:pt x="224790" y="651510"/>
                  </a:cubicBezTo>
                  <a:cubicBezTo>
                    <a:pt x="261938" y="651510"/>
                    <a:pt x="291465" y="642975"/>
                    <a:pt x="313373" y="624957"/>
                  </a:cubicBezTo>
                  <a:cubicBezTo>
                    <a:pt x="335280" y="607886"/>
                    <a:pt x="345758" y="584178"/>
                    <a:pt x="345758" y="553831"/>
                  </a:cubicBezTo>
                  <a:cubicBezTo>
                    <a:pt x="345758" y="518742"/>
                    <a:pt x="309563" y="483654"/>
                    <a:pt x="238125" y="449513"/>
                  </a:cubicBezTo>
                  <a:cubicBezTo>
                    <a:pt x="215265" y="438133"/>
                    <a:pt x="196215" y="429598"/>
                    <a:pt x="182880" y="422012"/>
                  </a:cubicBezTo>
                  <a:cubicBezTo>
                    <a:pt x="118110" y="387871"/>
                    <a:pt x="73343" y="355628"/>
                    <a:pt x="47625" y="323384"/>
                  </a:cubicBezTo>
                  <a:cubicBezTo>
                    <a:pt x="22860" y="291141"/>
                    <a:pt x="10477" y="253207"/>
                    <a:pt x="10477" y="208635"/>
                  </a:cubicBezTo>
                  <a:cubicBezTo>
                    <a:pt x="10477" y="147941"/>
                    <a:pt x="34290" y="97679"/>
                    <a:pt x="82868" y="58797"/>
                  </a:cubicBezTo>
                  <a:cubicBezTo>
                    <a:pt x="131445" y="19915"/>
                    <a:pt x="194310" y="0"/>
                    <a:pt x="271463" y="0"/>
                  </a:cubicBezTo>
                  <a:cubicBezTo>
                    <a:pt x="316230" y="0"/>
                    <a:pt x="355283" y="7587"/>
                    <a:pt x="387667" y="23709"/>
                  </a:cubicBezTo>
                  <a:cubicBezTo>
                    <a:pt x="420053" y="38882"/>
                    <a:pt x="448628" y="63539"/>
                    <a:pt x="474345" y="96731"/>
                  </a:cubicBezTo>
                  <a:lnTo>
                    <a:pt x="381000" y="185875"/>
                  </a:lnTo>
                  <a:cubicBezTo>
                    <a:pt x="369570" y="164063"/>
                    <a:pt x="355283" y="147941"/>
                    <a:pt x="336233" y="137509"/>
                  </a:cubicBezTo>
                  <a:cubicBezTo>
                    <a:pt x="318135" y="127078"/>
                    <a:pt x="295275" y="121388"/>
                    <a:pt x="269558" y="121388"/>
                  </a:cubicBezTo>
                  <a:cubicBezTo>
                    <a:pt x="238125" y="121388"/>
                    <a:pt x="212408" y="128974"/>
                    <a:pt x="193358" y="145096"/>
                  </a:cubicBezTo>
                  <a:cubicBezTo>
                    <a:pt x="174308" y="160270"/>
                    <a:pt x="164783" y="181133"/>
                    <a:pt x="164783" y="205790"/>
                  </a:cubicBezTo>
                  <a:cubicBezTo>
                    <a:pt x="164783" y="244672"/>
                    <a:pt x="202883" y="280709"/>
                    <a:pt x="279083" y="312952"/>
                  </a:cubicBezTo>
                  <a:cubicBezTo>
                    <a:pt x="294323" y="319591"/>
                    <a:pt x="305753" y="324333"/>
                    <a:pt x="314325" y="328126"/>
                  </a:cubicBezTo>
                  <a:cubicBezTo>
                    <a:pt x="377190" y="356576"/>
                    <a:pt x="423863" y="388820"/>
                    <a:pt x="454342" y="424857"/>
                  </a:cubicBezTo>
                  <a:cubicBezTo>
                    <a:pt x="484823" y="460894"/>
                    <a:pt x="500063" y="501672"/>
                    <a:pt x="500063" y="548141"/>
                  </a:cubicBezTo>
                  <a:cubicBezTo>
                    <a:pt x="500063" y="617370"/>
                    <a:pt x="476250" y="672374"/>
                    <a:pt x="428625" y="714101"/>
                  </a:cubicBezTo>
                  <a:cubicBezTo>
                    <a:pt x="381000" y="755827"/>
                    <a:pt x="317183" y="775743"/>
                    <a:pt x="237173" y="775743"/>
                  </a:cubicBezTo>
                  <a:cubicBezTo>
                    <a:pt x="180023" y="775743"/>
                    <a:pt x="131445" y="766259"/>
                    <a:pt x="91440" y="746344"/>
                  </a:cubicBezTo>
                  <a:cubicBezTo>
                    <a:pt x="50482" y="727377"/>
                    <a:pt x="20002" y="698927"/>
                    <a:pt x="0" y="662890"/>
                  </a:cubicBezTo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4164329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8145" y="495982"/>
                  </a:moveTo>
                  <a:cubicBezTo>
                    <a:pt x="378142" y="507362"/>
                    <a:pt x="358140" y="516846"/>
                    <a:pt x="336233" y="521587"/>
                  </a:cubicBezTo>
                  <a:cubicBezTo>
                    <a:pt x="314325" y="527277"/>
                    <a:pt x="290513" y="530122"/>
                    <a:pt x="265748" y="530122"/>
                  </a:cubicBezTo>
                  <a:cubicBezTo>
                    <a:pt x="187643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3" y="0"/>
                    <a:pt x="318135" y="2845"/>
                    <a:pt x="339090" y="7587"/>
                  </a:cubicBezTo>
                  <a:cubicBezTo>
                    <a:pt x="360045" y="12328"/>
                    <a:pt x="380048" y="20864"/>
                    <a:pt x="399098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8" y="139406"/>
                  </a:cubicBezTo>
                  <a:cubicBezTo>
                    <a:pt x="325755" y="130871"/>
                    <a:pt x="304800" y="127078"/>
                    <a:pt x="282892" y="127078"/>
                  </a:cubicBezTo>
                  <a:cubicBezTo>
                    <a:pt x="241935" y="127078"/>
                    <a:pt x="209550" y="139406"/>
                    <a:pt x="185738" y="164063"/>
                  </a:cubicBezTo>
                  <a:cubicBezTo>
                    <a:pt x="160973" y="188720"/>
                    <a:pt x="149543" y="221912"/>
                    <a:pt x="149543" y="262690"/>
                  </a:cubicBezTo>
                  <a:cubicBezTo>
                    <a:pt x="149543" y="304417"/>
                    <a:pt x="161925" y="337609"/>
                    <a:pt x="186690" y="362266"/>
                  </a:cubicBezTo>
                  <a:cubicBezTo>
                    <a:pt x="211455" y="386923"/>
                    <a:pt x="244792" y="399251"/>
                    <a:pt x="287655" y="399251"/>
                  </a:cubicBezTo>
                  <a:cubicBezTo>
                    <a:pt x="311467" y="399251"/>
                    <a:pt x="331470" y="395458"/>
                    <a:pt x="349567" y="386923"/>
                  </a:cubicBezTo>
                  <a:cubicBezTo>
                    <a:pt x="367665" y="378388"/>
                    <a:pt x="383858" y="365111"/>
                    <a:pt x="399098" y="348041"/>
                  </a:cubicBezTo>
                  <a:lnTo>
                    <a:pt x="398145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4630102" y="3025955"/>
              <a:ext cx="168592" cy="782381"/>
            </a:xfrm>
            <a:custGeom>
              <a:avLst/>
              <a:gdLst/>
              <a:ahLst/>
              <a:cxnLst/>
              <a:rect l="l" t="t" r="r" b="b"/>
              <a:pathLst>
                <a:path w="168592" h="782381" extrusionOk="0">
                  <a:moveTo>
                    <a:pt x="0" y="83454"/>
                  </a:moveTo>
                  <a:cubicBezTo>
                    <a:pt x="0" y="60694"/>
                    <a:pt x="8572" y="40779"/>
                    <a:pt x="24765" y="24657"/>
                  </a:cubicBezTo>
                  <a:cubicBezTo>
                    <a:pt x="40957" y="8535"/>
                    <a:pt x="60960" y="0"/>
                    <a:pt x="83820" y="0"/>
                  </a:cubicBezTo>
                  <a:cubicBezTo>
                    <a:pt x="106680" y="0"/>
                    <a:pt x="126682" y="8535"/>
                    <a:pt x="143827" y="24657"/>
                  </a:cubicBezTo>
                  <a:cubicBezTo>
                    <a:pt x="160972" y="40779"/>
                    <a:pt x="168592" y="60694"/>
                    <a:pt x="168592" y="84402"/>
                  </a:cubicBezTo>
                  <a:cubicBezTo>
                    <a:pt x="168592" y="107163"/>
                    <a:pt x="160020" y="127078"/>
                    <a:pt x="143827" y="144148"/>
                  </a:cubicBezTo>
                  <a:cubicBezTo>
                    <a:pt x="126682" y="160270"/>
                    <a:pt x="106680" y="168805"/>
                    <a:pt x="83820" y="168805"/>
                  </a:cubicBezTo>
                  <a:cubicBezTo>
                    <a:pt x="60960" y="168805"/>
                    <a:pt x="40957" y="160270"/>
                    <a:pt x="24765" y="143199"/>
                  </a:cubicBezTo>
                  <a:cubicBezTo>
                    <a:pt x="8572" y="126129"/>
                    <a:pt x="0" y="106214"/>
                    <a:pt x="0" y="83454"/>
                  </a:cubicBezTo>
                  <a:moveTo>
                    <a:pt x="13335" y="287347"/>
                  </a:moveTo>
                  <a:lnTo>
                    <a:pt x="157163" y="287347"/>
                  </a:lnTo>
                  <a:lnTo>
                    <a:pt x="157163" y="782381"/>
                  </a:lnTo>
                  <a:lnTo>
                    <a:pt x="13335" y="782381"/>
                  </a:lnTo>
                  <a:lnTo>
                    <a:pt x="13335" y="28734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4859654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4325" y="401148"/>
                    <a:pt x="333375" y="390716"/>
                  </a:cubicBezTo>
                  <a:cubicBezTo>
                    <a:pt x="352425" y="380285"/>
                    <a:pt x="368617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2860" y="410632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2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8160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5448300" y="3297180"/>
              <a:ext cx="504825" cy="514000"/>
            </a:xfrm>
            <a:custGeom>
              <a:avLst/>
              <a:gdLst/>
              <a:ahLst/>
              <a:cxnLst/>
              <a:rect l="l" t="t" r="r" b="b"/>
              <a:pathLst>
                <a:path w="504825" h="514000" extrusionOk="0">
                  <a:moveTo>
                    <a:pt x="0" y="511156"/>
                  </a:moveTo>
                  <a:lnTo>
                    <a:pt x="0" y="16122"/>
                  </a:lnTo>
                  <a:lnTo>
                    <a:pt x="140970" y="16122"/>
                  </a:lnTo>
                  <a:lnTo>
                    <a:pt x="140970" y="93886"/>
                  </a:lnTo>
                  <a:cubicBezTo>
                    <a:pt x="166688" y="61642"/>
                    <a:pt x="195263" y="37934"/>
                    <a:pt x="224790" y="22760"/>
                  </a:cubicBezTo>
                  <a:cubicBezTo>
                    <a:pt x="254318" y="7587"/>
                    <a:pt x="287655" y="0"/>
                    <a:pt x="324803" y="0"/>
                  </a:cubicBezTo>
                  <a:cubicBezTo>
                    <a:pt x="362903" y="0"/>
                    <a:pt x="395288" y="6638"/>
                    <a:pt x="421957" y="19915"/>
                  </a:cubicBezTo>
                  <a:cubicBezTo>
                    <a:pt x="447675" y="33192"/>
                    <a:pt x="468630" y="52159"/>
                    <a:pt x="483870" y="79661"/>
                  </a:cubicBezTo>
                  <a:cubicBezTo>
                    <a:pt x="491490" y="93886"/>
                    <a:pt x="496253" y="109059"/>
                    <a:pt x="500063" y="126129"/>
                  </a:cubicBezTo>
                  <a:cubicBezTo>
                    <a:pt x="502920" y="143199"/>
                    <a:pt x="504825" y="170701"/>
                    <a:pt x="504825" y="207687"/>
                  </a:cubicBezTo>
                  <a:lnTo>
                    <a:pt x="504825" y="223808"/>
                  </a:lnTo>
                  <a:lnTo>
                    <a:pt x="504825" y="513052"/>
                  </a:lnTo>
                  <a:lnTo>
                    <a:pt x="360045" y="513052"/>
                  </a:lnTo>
                  <a:lnTo>
                    <a:pt x="360045" y="268380"/>
                  </a:lnTo>
                  <a:cubicBezTo>
                    <a:pt x="360045" y="207687"/>
                    <a:pt x="352425" y="166908"/>
                    <a:pt x="339090" y="147941"/>
                  </a:cubicBezTo>
                  <a:cubicBezTo>
                    <a:pt x="324803" y="128026"/>
                    <a:pt x="300990" y="118543"/>
                    <a:pt x="265747" y="118543"/>
                  </a:cubicBezTo>
                  <a:cubicBezTo>
                    <a:pt x="245745" y="118543"/>
                    <a:pt x="227647" y="122336"/>
                    <a:pt x="210503" y="130871"/>
                  </a:cubicBezTo>
                  <a:cubicBezTo>
                    <a:pt x="193357" y="139406"/>
                    <a:pt x="180022" y="150786"/>
                    <a:pt x="168592" y="165960"/>
                  </a:cubicBezTo>
                  <a:cubicBezTo>
                    <a:pt x="160020" y="177340"/>
                    <a:pt x="153353" y="191565"/>
                    <a:pt x="149542" y="206738"/>
                  </a:cubicBezTo>
                  <a:cubicBezTo>
                    <a:pt x="145733" y="221912"/>
                    <a:pt x="143828" y="244672"/>
                    <a:pt x="143828" y="275967"/>
                  </a:cubicBezTo>
                  <a:lnTo>
                    <a:pt x="143828" y="295882"/>
                  </a:lnTo>
                  <a:lnTo>
                    <a:pt x="143828" y="514001"/>
                  </a:lnTo>
                  <a:lnTo>
                    <a:pt x="0" y="514001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6020752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9097" y="495982"/>
                  </a:moveTo>
                  <a:cubicBezTo>
                    <a:pt x="379095" y="507362"/>
                    <a:pt x="359092" y="516846"/>
                    <a:pt x="337185" y="521587"/>
                  </a:cubicBezTo>
                  <a:cubicBezTo>
                    <a:pt x="315278" y="527277"/>
                    <a:pt x="291465" y="530122"/>
                    <a:pt x="265747" y="530122"/>
                  </a:cubicBezTo>
                  <a:cubicBezTo>
                    <a:pt x="187642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2" y="0"/>
                    <a:pt x="318135" y="2845"/>
                    <a:pt x="339090" y="7587"/>
                  </a:cubicBezTo>
                  <a:cubicBezTo>
                    <a:pt x="360045" y="12328"/>
                    <a:pt x="380047" y="20864"/>
                    <a:pt x="399097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7" y="139406"/>
                  </a:cubicBezTo>
                  <a:cubicBezTo>
                    <a:pt x="325755" y="130871"/>
                    <a:pt x="304800" y="127078"/>
                    <a:pt x="281940" y="127078"/>
                  </a:cubicBezTo>
                  <a:cubicBezTo>
                    <a:pt x="240982" y="127078"/>
                    <a:pt x="208597" y="139406"/>
                    <a:pt x="184785" y="164063"/>
                  </a:cubicBezTo>
                  <a:cubicBezTo>
                    <a:pt x="160020" y="188720"/>
                    <a:pt x="148590" y="221912"/>
                    <a:pt x="148590" y="262690"/>
                  </a:cubicBezTo>
                  <a:cubicBezTo>
                    <a:pt x="148590" y="304417"/>
                    <a:pt x="160972" y="337609"/>
                    <a:pt x="185738" y="362266"/>
                  </a:cubicBezTo>
                  <a:cubicBezTo>
                    <a:pt x="210503" y="386923"/>
                    <a:pt x="243840" y="399251"/>
                    <a:pt x="286703" y="399251"/>
                  </a:cubicBezTo>
                  <a:cubicBezTo>
                    <a:pt x="309563" y="399251"/>
                    <a:pt x="330517" y="395458"/>
                    <a:pt x="348615" y="386923"/>
                  </a:cubicBezTo>
                  <a:cubicBezTo>
                    <a:pt x="366713" y="378388"/>
                    <a:pt x="382905" y="365111"/>
                    <a:pt x="398145" y="348041"/>
                  </a:cubicBezTo>
                  <a:lnTo>
                    <a:pt x="399097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6465569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3373" y="401148"/>
                    <a:pt x="333375" y="390716"/>
                  </a:cubicBezTo>
                  <a:cubicBezTo>
                    <a:pt x="352425" y="380285"/>
                    <a:pt x="368618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3813" y="411580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3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7208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7109459" y="2684552"/>
              <a:ext cx="1548765" cy="1542001"/>
            </a:xfrm>
            <a:custGeom>
              <a:avLst/>
              <a:gdLst/>
              <a:ahLst/>
              <a:cxnLst/>
              <a:rect l="l" t="t" r="r" b="b"/>
              <a:pathLst>
                <a:path w="1548765" h="1542001" extrusionOk="0">
                  <a:moveTo>
                    <a:pt x="1548765" y="771001"/>
                  </a:moveTo>
                  <a:cubicBezTo>
                    <a:pt x="1548765" y="1196806"/>
                    <a:pt x="1202055" y="1542002"/>
                    <a:pt x="774383" y="1542002"/>
                  </a:cubicBezTo>
                  <a:cubicBezTo>
                    <a:pt x="346710" y="1542002"/>
                    <a:pt x="0" y="1196806"/>
                    <a:pt x="0" y="771001"/>
                  </a:cubicBezTo>
                  <a:cubicBezTo>
                    <a:pt x="0" y="345196"/>
                    <a:pt x="346710" y="0"/>
                    <a:pt x="774383" y="0"/>
                  </a:cubicBezTo>
                  <a:cubicBezTo>
                    <a:pt x="1202055" y="0"/>
                    <a:pt x="1548765" y="345196"/>
                    <a:pt x="1548765" y="771001"/>
                  </a:cubicBezTo>
                </a:path>
              </a:pathLst>
            </a:custGeom>
            <a:solidFill>
              <a:srgbClr val="72C6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8445817" y="2715847"/>
              <a:ext cx="180975" cy="180184"/>
            </a:xfrm>
            <a:custGeom>
              <a:avLst/>
              <a:gdLst/>
              <a:ahLst/>
              <a:cxnLst/>
              <a:rect l="l" t="t" r="r" b="b"/>
              <a:pathLst>
                <a:path w="180975" h="180184" extrusionOk="0">
                  <a:moveTo>
                    <a:pt x="90488" y="0"/>
                  </a:moveTo>
                  <a:cubicBezTo>
                    <a:pt x="99060" y="0"/>
                    <a:pt x="106680" y="948"/>
                    <a:pt x="114300" y="2845"/>
                  </a:cubicBezTo>
                  <a:cubicBezTo>
                    <a:pt x="121920" y="4742"/>
                    <a:pt x="129540" y="7587"/>
                    <a:pt x="136207" y="12328"/>
                  </a:cubicBezTo>
                  <a:cubicBezTo>
                    <a:pt x="142875" y="16122"/>
                    <a:pt x="148590" y="20864"/>
                    <a:pt x="154305" y="26554"/>
                  </a:cubicBezTo>
                  <a:cubicBezTo>
                    <a:pt x="160020" y="32244"/>
                    <a:pt x="164782" y="37934"/>
                    <a:pt x="168593" y="44572"/>
                  </a:cubicBezTo>
                  <a:cubicBezTo>
                    <a:pt x="172402" y="51210"/>
                    <a:pt x="175260" y="58797"/>
                    <a:pt x="178118" y="66384"/>
                  </a:cubicBezTo>
                  <a:cubicBezTo>
                    <a:pt x="180022" y="73971"/>
                    <a:pt x="180975" y="82506"/>
                    <a:pt x="180975" y="90092"/>
                  </a:cubicBezTo>
                  <a:cubicBezTo>
                    <a:pt x="180975" y="98627"/>
                    <a:pt x="180022" y="106214"/>
                    <a:pt x="178118" y="113801"/>
                  </a:cubicBezTo>
                  <a:cubicBezTo>
                    <a:pt x="176213" y="121388"/>
                    <a:pt x="173355" y="128974"/>
                    <a:pt x="168593" y="135613"/>
                  </a:cubicBezTo>
                  <a:cubicBezTo>
                    <a:pt x="164782" y="142251"/>
                    <a:pt x="160020" y="147941"/>
                    <a:pt x="154305" y="153631"/>
                  </a:cubicBezTo>
                  <a:cubicBezTo>
                    <a:pt x="148590" y="159321"/>
                    <a:pt x="142875" y="164063"/>
                    <a:pt x="136207" y="167856"/>
                  </a:cubicBezTo>
                  <a:cubicBezTo>
                    <a:pt x="129540" y="171650"/>
                    <a:pt x="121920" y="174495"/>
                    <a:pt x="114300" y="177340"/>
                  </a:cubicBezTo>
                  <a:cubicBezTo>
                    <a:pt x="106680" y="179236"/>
                    <a:pt x="98107" y="180185"/>
                    <a:pt x="90488" y="180185"/>
                  </a:cubicBezTo>
                  <a:cubicBezTo>
                    <a:pt x="81915" y="180185"/>
                    <a:pt x="74295" y="179236"/>
                    <a:pt x="66675" y="177340"/>
                  </a:cubicBezTo>
                  <a:cubicBezTo>
                    <a:pt x="59055" y="175443"/>
                    <a:pt x="51435" y="171650"/>
                    <a:pt x="44768" y="167856"/>
                  </a:cubicBezTo>
                  <a:cubicBezTo>
                    <a:pt x="38100" y="164063"/>
                    <a:pt x="32385" y="159321"/>
                    <a:pt x="26670" y="153631"/>
                  </a:cubicBezTo>
                  <a:cubicBezTo>
                    <a:pt x="20955" y="147941"/>
                    <a:pt x="16193" y="142251"/>
                    <a:pt x="12382" y="135613"/>
                  </a:cubicBezTo>
                  <a:cubicBezTo>
                    <a:pt x="8572" y="128974"/>
                    <a:pt x="5715" y="121388"/>
                    <a:pt x="2857" y="113801"/>
                  </a:cubicBezTo>
                  <a:cubicBezTo>
                    <a:pt x="952" y="106214"/>
                    <a:pt x="0" y="97679"/>
                    <a:pt x="0" y="90092"/>
                  </a:cubicBezTo>
                  <a:cubicBezTo>
                    <a:pt x="0" y="81557"/>
                    <a:pt x="952" y="73971"/>
                    <a:pt x="2857" y="66384"/>
                  </a:cubicBezTo>
                  <a:cubicBezTo>
                    <a:pt x="4763" y="58797"/>
                    <a:pt x="7620" y="51210"/>
                    <a:pt x="12382" y="44572"/>
                  </a:cubicBezTo>
                  <a:cubicBezTo>
                    <a:pt x="16193" y="37934"/>
                    <a:pt x="20955" y="32244"/>
                    <a:pt x="26670" y="26554"/>
                  </a:cubicBezTo>
                  <a:cubicBezTo>
                    <a:pt x="32385" y="20864"/>
                    <a:pt x="38100" y="16122"/>
                    <a:pt x="44768" y="12328"/>
                  </a:cubicBezTo>
                  <a:cubicBezTo>
                    <a:pt x="51435" y="8535"/>
                    <a:pt x="59055" y="5690"/>
                    <a:pt x="66675" y="2845"/>
                  </a:cubicBezTo>
                  <a:cubicBezTo>
                    <a:pt x="73343" y="948"/>
                    <a:pt x="81915" y="0"/>
                    <a:pt x="90488" y="0"/>
                  </a:cubicBezTo>
                  <a:moveTo>
                    <a:pt x="90488" y="174495"/>
                  </a:moveTo>
                  <a:cubicBezTo>
                    <a:pt x="98107" y="174495"/>
                    <a:pt x="105727" y="173546"/>
                    <a:pt x="112395" y="171650"/>
                  </a:cubicBezTo>
                  <a:cubicBezTo>
                    <a:pt x="119063" y="169753"/>
                    <a:pt x="125730" y="166908"/>
                    <a:pt x="132397" y="163115"/>
                  </a:cubicBezTo>
                  <a:cubicBezTo>
                    <a:pt x="139065" y="159321"/>
                    <a:pt x="143827" y="155528"/>
                    <a:pt x="149543" y="149838"/>
                  </a:cubicBezTo>
                  <a:cubicBezTo>
                    <a:pt x="154305" y="145096"/>
                    <a:pt x="159068" y="139406"/>
                    <a:pt x="162877" y="132768"/>
                  </a:cubicBezTo>
                  <a:cubicBezTo>
                    <a:pt x="166688" y="127078"/>
                    <a:pt x="169545" y="119491"/>
                    <a:pt x="171450" y="112853"/>
                  </a:cubicBezTo>
                  <a:cubicBezTo>
                    <a:pt x="173355" y="105266"/>
                    <a:pt x="174307" y="98627"/>
                    <a:pt x="174307" y="90092"/>
                  </a:cubicBezTo>
                  <a:cubicBezTo>
                    <a:pt x="174307" y="78712"/>
                    <a:pt x="172402" y="67332"/>
                    <a:pt x="167640" y="57849"/>
                  </a:cubicBezTo>
                  <a:cubicBezTo>
                    <a:pt x="162877" y="47417"/>
                    <a:pt x="157163" y="38882"/>
                    <a:pt x="149543" y="31295"/>
                  </a:cubicBezTo>
                  <a:cubicBezTo>
                    <a:pt x="141922" y="23709"/>
                    <a:pt x="133350" y="18018"/>
                    <a:pt x="122872" y="13277"/>
                  </a:cubicBezTo>
                  <a:cubicBezTo>
                    <a:pt x="112395" y="8535"/>
                    <a:pt x="101918" y="6638"/>
                    <a:pt x="90488" y="6638"/>
                  </a:cubicBezTo>
                  <a:cubicBezTo>
                    <a:pt x="79057" y="6638"/>
                    <a:pt x="67627" y="8535"/>
                    <a:pt x="58102" y="13277"/>
                  </a:cubicBezTo>
                  <a:cubicBezTo>
                    <a:pt x="47625" y="18018"/>
                    <a:pt x="39052" y="23709"/>
                    <a:pt x="31432" y="31295"/>
                  </a:cubicBezTo>
                  <a:cubicBezTo>
                    <a:pt x="23813" y="38882"/>
                    <a:pt x="18097" y="47417"/>
                    <a:pt x="13335" y="57849"/>
                  </a:cubicBezTo>
                  <a:cubicBezTo>
                    <a:pt x="8572" y="68281"/>
                    <a:pt x="6668" y="78712"/>
                    <a:pt x="6668" y="90092"/>
                  </a:cubicBezTo>
                  <a:cubicBezTo>
                    <a:pt x="6668" y="101472"/>
                    <a:pt x="8572" y="112853"/>
                    <a:pt x="13335" y="122336"/>
                  </a:cubicBezTo>
                  <a:cubicBezTo>
                    <a:pt x="18097" y="132768"/>
                    <a:pt x="23813" y="141303"/>
                    <a:pt x="31432" y="148889"/>
                  </a:cubicBezTo>
                  <a:cubicBezTo>
                    <a:pt x="39052" y="156476"/>
                    <a:pt x="47625" y="162166"/>
                    <a:pt x="58102" y="166908"/>
                  </a:cubicBezTo>
                  <a:cubicBezTo>
                    <a:pt x="67627" y="171650"/>
                    <a:pt x="79057" y="174495"/>
                    <a:pt x="90488" y="174495"/>
                  </a:cubicBezTo>
                  <a:moveTo>
                    <a:pt x="87630" y="35089"/>
                  </a:moveTo>
                  <a:cubicBezTo>
                    <a:pt x="100965" y="35089"/>
                    <a:pt x="110490" y="37934"/>
                    <a:pt x="117157" y="42675"/>
                  </a:cubicBezTo>
                  <a:cubicBezTo>
                    <a:pt x="123825" y="47417"/>
                    <a:pt x="126682" y="55004"/>
                    <a:pt x="126682" y="64487"/>
                  </a:cubicBezTo>
                  <a:cubicBezTo>
                    <a:pt x="126682" y="73022"/>
                    <a:pt x="123825" y="79661"/>
                    <a:pt x="119063" y="85351"/>
                  </a:cubicBezTo>
                  <a:cubicBezTo>
                    <a:pt x="113347" y="91041"/>
                    <a:pt x="105727" y="93886"/>
                    <a:pt x="96202" y="95782"/>
                  </a:cubicBezTo>
                  <a:cubicBezTo>
                    <a:pt x="98107" y="96731"/>
                    <a:pt x="100013" y="98627"/>
                    <a:pt x="100965" y="100524"/>
                  </a:cubicBezTo>
                  <a:lnTo>
                    <a:pt x="137160" y="146993"/>
                  </a:lnTo>
                  <a:lnTo>
                    <a:pt x="127635" y="146993"/>
                  </a:lnTo>
                  <a:cubicBezTo>
                    <a:pt x="126682" y="146993"/>
                    <a:pt x="125730" y="146993"/>
                    <a:pt x="125730" y="146993"/>
                  </a:cubicBezTo>
                  <a:cubicBezTo>
                    <a:pt x="124777" y="146993"/>
                    <a:pt x="124777" y="146044"/>
                    <a:pt x="123825" y="145096"/>
                  </a:cubicBezTo>
                  <a:lnTo>
                    <a:pt x="89535" y="101472"/>
                  </a:lnTo>
                  <a:cubicBezTo>
                    <a:pt x="88582" y="100524"/>
                    <a:pt x="87630" y="99576"/>
                    <a:pt x="86677" y="99576"/>
                  </a:cubicBezTo>
                  <a:cubicBezTo>
                    <a:pt x="85725" y="98627"/>
                    <a:pt x="83820" y="98627"/>
                    <a:pt x="81915" y="98627"/>
                  </a:cubicBezTo>
                  <a:lnTo>
                    <a:pt x="67627" y="98627"/>
                  </a:lnTo>
                  <a:lnTo>
                    <a:pt x="67627" y="147941"/>
                  </a:lnTo>
                  <a:lnTo>
                    <a:pt x="57150" y="147941"/>
                  </a:lnTo>
                  <a:lnTo>
                    <a:pt x="57150" y="35089"/>
                  </a:lnTo>
                  <a:lnTo>
                    <a:pt x="87630" y="35089"/>
                  </a:lnTo>
                  <a:close/>
                  <a:moveTo>
                    <a:pt x="85725" y="89144"/>
                  </a:moveTo>
                  <a:cubicBezTo>
                    <a:pt x="96202" y="89144"/>
                    <a:pt x="103822" y="87247"/>
                    <a:pt x="108585" y="83454"/>
                  </a:cubicBezTo>
                  <a:cubicBezTo>
                    <a:pt x="113347" y="79661"/>
                    <a:pt x="116205" y="73971"/>
                    <a:pt x="116205" y="66384"/>
                  </a:cubicBezTo>
                  <a:cubicBezTo>
                    <a:pt x="116205" y="58797"/>
                    <a:pt x="114300" y="53107"/>
                    <a:pt x="109538" y="49314"/>
                  </a:cubicBezTo>
                  <a:cubicBezTo>
                    <a:pt x="104775" y="45520"/>
                    <a:pt x="98107" y="43624"/>
                    <a:pt x="87630" y="43624"/>
                  </a:cubicBezTo>
                  <a:lnTo>
                    <a:pt x="67627" y="43624"/>
                  </a:lnTo>
                  <a:lnTo>
                    <a:pt x="67627" y="89144"/>
                  </a:lnTo>
                  <a:lnTo>
                    <a:pt x="85725" y="89144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7337107" y="3062940"/>
              <a:ext cx="540067" cy="785225"/>
            </a:xfrm>
            <a:custGeom>
              <a:avLst/>
              <a:gdLst/>
              <a:ahLst/>
              <a:cxnLst/>
              <a:rect l="l" t="t" r="r" b="b"/>
              <a:pathLst>
                <a:path w="540067" h="785225" extrusionOk="0">
                  <a:moveTo>
                    <a:pt x="21908" y="224757"/>
                  </a:moveTo>
                  <a:cubicBezTo>
                    <a:pt x="27623" y="187771"/>
                    <a:pt x="38100" y="154579"/>
                    <a:pt x="53340" y="126129"/>
                  </a:cubicBezTo>
                  <a:cubicBezTo>
                    <a:pt x="68580" y="97679"/>
                    <a:pt x="88583" y="73971"/>
                    <a:pt x="111443" y="55952"/>
                  </a:cubicBezTo>
                  <a:cubicBezTo>
                    <a:pt x="135255" y="36985"/>
                    <a:pt x="161925" y="23709"/>
                    <a:pt x="191453" y="14225"/>
                  </a:cubicBezTo>
                  <a:cubicBezTo>
                    <a:pt x="220980" y="4742"/>
                    <a:pt x="253365" y="0"/>
                    <a:pt x="288608" y="0"/>
                  </a:cubicBezTo>
                  <a:cubicBezTo>
                    <a:pt x="325755" y="0"/>
                    <a:pt x="358140" y="4742"/>
                    <a:pt x="387668" y="15173"/>
                  </a:cubicBezTo>
                  <a:cubicBezTo>
                    <a:pt x="417195" y="25605"/>
                    <a:pt x="441960" y="39830"/>
                    <a:pt x="461963" y="57849"/>
                  </a:cubicBezTo>
                  <a:cubicBezTo>
                    <a:pt x="481965" y="75867"/>
                    <a:pt x="497205" y="96731"/>
                    <a:pt x="508635" y="120439"/>
                  </a:cubicBezTo>
                  <a:cubicBezTo>
                    <a:pt x="519113" y="144148"/>
                    <a:pt x="524828" y="169753"/>
                    <a:pt x="524828" y="198203"/>
                  </a:cubicBezTo>
                  <a:cubicBezTo>
                    <a:pt x="524828" y="222860"/>
                    <a:pt x="521970" y="243724"/>
                    <a:pt x="517208" y="262690"/>
                  </a:cubicBezTo>
                  <a:cubicBezTo>
                    <a:pt x="512445" y="281657"/>
                    <a:pt x="504825" y="297779"/>
                    <a:pt x="494348" y="311056"/>
                  </a:cubicBezTo>
                  <a:cubicBezTo>
                    <a:pt x="483870" y="325281"/>
                    <a:pt x="471488" y="336661"/>
                    <a:pt x="457200" y="346144"/>
                  </a:cubicBezTo>
                  <a:cubicBezTo>
                    <a:pt x="442913" y="355628"/>
                    <a:pt x="425768" y="363214"/>
                    <a:pt x="406718" y="369853"/>
                  </a:cubicBezTo>
                  <a:cubicBezTo>
                    <a:pt x="495300" y="398303"/>
                    <a:pt x="540068" y="457100"/>
                    <a:pt x="540068" y="546244"/>
                  </a:cubicBezTo>
                  <a:cubicBezTo>
                    <a:pt x="540068" y="585126"/>
                    <a:pt x="532448" y="620215"/>
                    <a:pt x="518160" y="649613"/>
                  </a:cubicBezTo>
                  <a:cubicBezTo>
                    <a:pt x="503873" y="679012"/>
                    <a:pt x="483870" y="704617"/>
                    <a:pt x="460058" y="724532"/>
                  </a:cubicBezTo>
                  <a:cubicBezTo>
                    <a:pt x="435293" y="744447"/>
                    <a:pt x="406718" y="759621"/>
                    <a:pt x="374333" y="770053"/>
                  </a:cubicBezTo>
                  <a:cubicBezTo>
                    <a:pt x="341948" y="780484"/>
                    <a:pt x="307658" y="785226"/>
                    <a:pt x="272415" y="785226"/>
                  </a:cubicBezTo>
                  <a:cubicBezTo>
                    <a:pt x="235268" y="785226"/>
                    <a:pt x="201930" y="781433"/>
                    <a:pt x="173355" y="772898"/>
                  </a:cubicBezTo>
                  <a:cubicBezTo>
                    <a:pt x="144780" y="764363"/>
                    <a:pt x="119063" y="752034"/>
                    <a:pt x="97155" y="734964"/>
                  </a:cubicBezTo>
                  <a:cubicBezTo>
                    <a:pt x="75248" y="717894"/>
                    <a:pt x="57150" y="697030"/>
                    <a:pt x="40958" y="671425"/>
                  </a:cubicBezTo>
                  <a:cubicBezTo>
                    <a:pt x="25718" y="645820"/>
                    <a:pt x="11430" y="616421"/>
                    <a:pt x="0" y="581333"/>
                  </a:cubicBezTo>
                  <a:lnTo>
                    <a:pt x="64770" y="554779"/>
                  </a:lnTo>
                  <a:cubicBezTo>
                    <a:pt x="81915" y="548141"/>
                    <a:pt x="97155" y="546244"/>
                    <a:pt x="112395" y="549089"/>
                  </a:cubicBezTo>
                  <a:cubicBezTo>
                    <a:pt x="126683" y="551934"/>
                    <a:pt x="137160" y="560469"/>
                    <a:pt x="143828" y="572798"/>
                  </a:cubicBezTo>
                  <a:cubicBezTo>
                    <a:pt x="150495" y="586074"/>
                    <a:pt x="158115" y="598403"/>
                    <a:pt x="166688" y="609783"/>
                  </a:cubicBezTo>
                  <a:cubicBezTo>
                    <a:pt x="174308" y="621163"/>
                    <a:pt x="183833" y="630646"/>
                    <a:pt x="193358" y="639182"/>
                  </a:cubicBezTo>
                  <a:cubicBezTo>
                    <a:pt x="202883" y="647717"/>
                    <a:pt x="214313" y="654355"/>
                    <a:pt x="226695" y="658148"/>
                  </a:cubicBezTo>
                  <a:cubicBezTo>
                    <a:pt x="239078" y="662890"/>
                    <a:pt x="253365" y="664787"/>
                    <a:pt x="269558" y="664787"/>
                  </a:cubicBezTo>
                  <a:cubicBezTo>
                    <a:pt x="290513" y="664787"/>
                    <a:pt x="307658" y="660993"/>
                    <a:pt x="322898" y="654355"/>
                  </a:cubicBezTo>
                  <a:cubicBezTo>
                    <a:pt x="338138" y="647717"/>
                    <a:pt x="350520" y="639182"/>
                    <a:pt x="360998" y="627802"/>
                  </a:cubicBezTo>
                  <a:cubicBezTo>
                    <a:pt x="371475" y="617370"/>
                    <a:pt x="379095" y="605041"/>
                    <a:pt x="383858" y="591765"/>
                  </a:cubicBezTo>
                  <a:cubicBezTo>
                    <a:pt x="388620" y="578488"/>
                    <a:pt x="391478" y="564263"/>
                    <a:pt x="391478" y="550986"/>
                  </a:cubicBezTo>
                  <a:cubicBezTo>
                    <a:pt x="391478" y="532967"/>
                    <a:pt x="389573" y="517794"/>
                    <a:pt x="386715" y="503569"/>
                  </a:cubicBezTo>
                  <a:cubicBezTo>
                    <a:pt x="383858" y="489344"/>
                    <a:pt x="376238" y="477015"/>
                    <a:pt x="364808" y="466584"/>
                  </a:cubicBezTo>
                  <a:cubicBezTo>
                    <a:pt x="353378" y="456152"/>
                    <a:pt x="336233" y="448565"/>
                    <a:pt x="313373" y="442875"/>
                  </a:cubicBezTo>
                  <a:cubicBezTo>
                    <a:pt x="290513" y="437185"/>
                    <a:pt x="260033" y="434340"/>
                    <a:pt x="221933" y="434340"/>
                  </a:cubicBezTo>
                  <a:lnTo>
                    <a:pt x="221933" y="331919"/>
                  </a:lnTo>
                  <a:cubicBezTo>
                    <a:pt x="254318" y="331919"/>
                    <a:pt x="280988" y="329074"/>
                    <a:pt x="300990" y="324332"/>
                  </a:cubicBezTo>
                  <a:cubicBezTo>
                    <a:pt x="321945" y="318642"/>
                    <a:pt x="338138" y="312004"/>
                    <a:pt x="349568" y="302521"/>
                  </a:cubicBezTo>
                  <a:cubicBezTo>
                    <a:pt x="360998" y="293037"/>
                    <a:pt x="369570" y="281657"/>
                    <a:pt x="373380" y="268380"/>
                  </a:cubicBezTo>
                  <a:cubicBezTo>
                    <a:pt x="378143" y="255104"/>
                    <a:pt x="380048" y="239930"/>
                    <a:pt x="380048" y="224757"/>
                  </a:cubicBezTo>
                  <a:cubicBezTo>
                    <a:pt x="380048" y="191565"/>
                    <a:pt x="371475" y="165960"/>
                    <a:pt x="353378" y="147941"/>
                  </a:cubicBezTo>
                  <a:cubicBezTo>
                    <a:pt x="336233" y="129923"/>
                    <a:pt x="310515" y="121388"/>
                    <a:pt x="279083" y="121388"/>
                  </a:cubicBezTo>
                  <a:cubicBezTo>
                    <a:pt x="264795" y="121388"/>
                    <a:pt x="251460" y="123284"/>
                    <a:pt x="240030" y="127078"/>
                  </a:cubicBezTo>
                  <a:cubicBezTo>
                    <a:pt x="227648" y="130871"/>
                    <a:pt x="217170" y="136561"/>
                    <a:pt x="207645" y="144148"/>
                  </a:cubicBezTo>
                  <a:cubicBezTo>
                    <a:pt x="198120" y="150786"/>
                    <a:pt x="190500" y="159321"/>
                    <a:pt x="183833" y="168805"/>
                  </a:cubicBezTo>
                  <a:cubicBezTo>
                    <a:pt x="177165" y="178288"/>
                    <a:pt x="172403" y="188720"/>
                    <a:pt x="168593" y="200100"/>
                  </a:cubicBezTo>
                  <a:cubicBezTo>
                    <a:pt x="161925" y="218118"/>
                    <a:pt x="153353" y="229498"/>
                    <a:pt x="142875" y="235188"/>
                  </a:cubicBezTo>
                  <a:cubicBezTo>
                    <a:pt x="132398" y="240879"/>
                    <a:pt x="117158" y="242775"/>
                    <a:pt x="96203" y="238982"/>
                  </a:cubicBezTo>
                  <a:lnTo>
                    <a:pt x="21908" y="224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7894319" y="3071475"/>
              <a:ext cx="537210" cy="767207"/>
            </a:xfrm>
            <a:custGeom>
              <a:avLst/>
              <a:gdLst/>
              <a:ahLst/>
              <a:cxnLst/>
              <a:rect l="l" t="t" r="r" b="b"/>
              <a:pathLst>
                <a:path w="537210" h="767207" extrusionOk="0">
                  <a:moveTo>
                    <a:pt x="537210" y="0"/>
                  </a:moveTo>
                  <a:lnTo>
                    <a:pt x="537210" y="62590"/>
                  </a:lnTo>
                  <a:cubicBezTo>
                    <a:pt x="537210" y="80609"/>
                    <a:pt x="535305" y="95782"/>
                    <a:pt x="531495" y="107162"/>
                  </a:cubicBezTo>
                  <a:cubicBezTo>
                    <a:pt x="527685" y="118543"/>
                    <a:pt x="523875" y="128026"/>
                    <a:pt x="519113" y="135613"/>
                  </a:cubicBezTo>
                  <a:lnTo>
                    <a:pt x="238125" y="718842"/>
                  </a:lnTo>
                  <a:cubicBezTo>
                    <a:pt x="231457" y="732119"/>
                    <a:pt x="221932" y="743499"/>
                    <a:pt x="209550" y="752982"/>
                  </a:cubicBezTo>
                  <a:cubicBezTo>
                    <a:pt x="197168" y="762466"/>
                    <a:pt x="180975" y="767208"/>
                    <a:pt x="160973" y="767208"/>
                  </a:cubicBezTo>
                  <a:lnTo>
                    <a:pt x="54293" y="767208"/>
                  </a:lnTo>
                  <a:lnTo>
                    <a:pt x="341948" y="197255"/>
                  </a:lnTo>
                  <a:cubicBezTo>
                    <a:pt x="348615" y="183978"/>
                    <a:pt x="356235" y="171650"/>
                    <a:pt x="363855" y="160270"/>
                  </a:cubicBezTo>
                  <a:cubicBezTo>
                    <a:pt x="371475" y="148889"/>
                    <a:pt x="380048" y="138458"/>
                    <a:pt x="388620" y="128974"/>
                  </a:cubicBezTo>
                  <a:lnTo>
                    <a:pt x="33338" y="128974"/>
                  </a:lnTo>
                  <a:cubicBezTo>
                    <a:pt x="24765" y="128974"/>
                    <a:pt x="17145" y="125181"/>
                    <a:pt x="10478" y="118543"/>
                  </a:cubicBezTo>
                  <a:cubicBezTo>
                    <a:pt x="3810" y="111904"/>
                    <a:pt x="0" y="104317"/>
                    <a:pt x="0" y="95782"/>
                  </a:cubicBezTo>
                  <a:lnTo>
                    <a:pt x="0" y="0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33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"/>
          <p:cNvSpPr txBox="1"/>
          <p:nvPr/>
        </p:nvSpPr>
        <p:spPr>
          <a:xfrm>
            <a:off x="261253" y="2176339"/>
            <a:ext cx="86745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3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Thank you</a:t>
            </a:r>
            <a:r>
              <a:rPr lang="en" sz="3300" b="1" i="0" u="none" strike="noStrike" cap="non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rPr>
              <a:t>.</a:t>
            </a:r>
            <a:r>
              <a:rPr lang="en" sz="3300" b="1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lang="en" sz="33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Get in touch</a:t>
            </a:r>
            <a:r>
              <a:rPr lang="en" sz="3300" b="1" i="0" u="none" strike="noStrike" cap="none">
                <a:solidFill>
                  <a:schemeClr val="lt2"/>
                </a:solidFill>
                <a:latin typeface="Lato Black"/>
                <a:ea typeface="Lato Black"/>
                <a:cs typeface="Lato Black"/>
                <a:sym typeface="Lato Black"/>
              </a:rPr>
              <a:t>.</a:t>
            </a:r>
            <a:endParaRPr sz="3300" b="1" i="0" u="none" strike="noStrike" cap="none">
              <a:solidFill>
                <a:schemeClr val="l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604300" y="4131798"/>
            <a:ext cx="7886700" cy="31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Science37.com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4"/>
          <p:cNvSpPr txBox="1"/>
          <p:nvPr/>
        </p:nvSpPr>
        <p:spPr>
          <a:xfrm>
            <a:off x="1989113" y="3560022"/>
            <a:ext cx="12765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Science37</a:t>
            </a:r>
            <a:endParaRPr sz="15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07" name="Google Shape;307;p34"/>
          <p:cNvSpPr txBox="1"/>
          <p:nvPr/>
        </p:nvSpPr>
        <p:spPr>
          <a:xfrm>
            <a:off x="4086638" y="3560022"/>
            <a:ext cx="14832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@Science37</a:t>
            </a:r>
            <a:endParaRPr sz="15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08" name="Google Shape;308;p34"/>
          <p:cNvSpPr txBox="1"/>
          <p:nvPr/>
        </p:nvSpPr>
        <p:spPr>
          <a:xfrm>
            <a:off x="6259413" y="3560022"/>
            <a:ext cx="12393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Science37</a:t>
            </a:r>
            <a:endParaRPr sz="15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09" name="Google Shape;309;p34"/>
          <p:cNvSpPr/>
          <p:nvPr/>
        </p:nvSpPr>
        <p:spPr>
          <a:xfrm>
            <a:off x="1694113" y="3558103"/>
            <a:ext cx="319316" cy="319316"/>
          </a:xfrm>
          <a:custGeom>
            <a:avLst/>
            <a:gdLst/>
            <a:ahLst/>
            <a:cxnLst/>
            <a:rect l="l" t="t" r="r" b="b"/>
            <a:pathLst>
              <a:path w="2857500" h="2857500" extrusionOk="0">
                <a:moveTo>
                  <a:pt x="1428750" y="0"/>
                </a:moveTo>
                <a:cubicBezTo>
                  <a:pt x="639673" y="0"/>
                  <a:pt x="0" y="639673"/>
                  <a:pt x="0" y="1428750"/>
                </a:cubicBezTo>
                <a:cubicBezTo>
                  <a:pt x="0" y="2217827"/>
                  <a:pt x="639673" y="2857500"/>
                  <a:pt x="1428750" y="2857500"/>
                </a:cubicBezTo>
                <a:cubicBezTo>
                  <a:pt x="2217827" y="2857500"/>
                  <a:pt x="2857500" y="2217827"/>
                  <a:pt x="2857500" y="1428750"/>
                </a:cubicBezTo>
                <a:cubicBezTo>
                  <a:pt x="2857500" y="639673"/>
                  <a:pt x="2217827" y="0"/>
                  <a:pt x="1428750" y="0"/>
                </a:cubicBezTo>
                <a:close/>
                <a:moveTo>
                  <a:pt x="956691" y="2239709"/>
                </a:moveTo>
                <a:lnTo>
                  <a:pt x="602552" y="2239709"/>
                </a:lnTo>
                <a:lnTo>
                  <a:pt x="602552" y="1100328"/>
                </a:lnTo>
                <a:lnTo>
                  <a:pt x="956691" y="1100328"/>
                </a:lnTo>
                <a:close/>
                <a:moveTo>
                  <a:pt x="985266" y="739331"/>
                </a:moveTo>
                <a:cubicBezTo>
                  <a:pt x="984744" y="852552"/>
                  <a:pt x="893034" y="944177"/>
                  <a:pt x="779812" y="944594"/>
                </a:cubicBezTo>
                <a:lnTo>
                  <a:pt x="779812" y="944594"/>
                </a:lnTo>
                <a:cubicBezTo>
                  <a:pt x="666448" y="944594"/>
                  <a:pt x="574548" y="852695"/>
                  <a:pt x="574548" y="739330"/>
                </a:cubicBezTo>
                <a:cubicBezTo>
                  <a:pt x="574548" y="625966"/>
                  <a:pt x="666448" y="534067"/>
                  <a:pt x="779812" y="534067"/>
                </a:cubicBezTo>
                <a:cubicBezTo>
                  <a:pt x="893176" y="534067"/>
                  <a:pt x="985076" y="625966"/>
                  <a:pt x="985076" y="739330"/>
                </a:cubicBezTo>
                <a:close/>
                <a:moveTo>
                  <a:pt x="2283047" y="2239709"/>
                </a:moveTo>
                <a:lnTo>
                  <a:pt x="1929289" y="2239709"/>
                </a:lnTo>
                <a:lnTo>
                  <a:pt x="1929289" y="1685925"/>
                </a:lnTo>
                <a:cubicBezTo>
                  <a:pt x="1929289" y="1553813"/>
                  <a:pt x="1926908" y="1383792"/>
                  <a:pt x="1745266" y="1383792"/>
                </a:cubicBezTo>
                <a:cubicBezTo>
                  <a:pt x="1560957" y="1383792"/>
                  <a:pt x="1532763" y="1527715"/>
                  <a:pt x="1532763" y="1676305"/>
                </a:cubicBezTo>
                <a:lnTo>
                  <a:pt x="1532763" y="2239994"/>
                </a:lnTo>
                <a:lnTo>
                  <a:pt x="1179005" y="2239994"/>
                </a:lnTo>
                <a:lnTo>
                  <a:pt x="1179005" y="1100328"/>
                </a:lnTo>
                <a:lnTo>
                  <a:pt x="1518666" y="1100328"/>
                </a:lnTo>
                <a:lnTo>
                  <a:pt x="1518666" y="1256062"/>
                </a:lnTo>
                <a:lnTo>
                  <a:pt x="1523429" y="1256062"/>
                </a:lnTo>
                <a:cubicBezTo>
                  <a:pt x="1592780" y="1137761"/>
                  <a:pt x="1721478" y="1067084"/>
                  <a:pt x="1858518" y="1072039"/>
                </a:cubicBezTo>
                <a:cubicBezTo>
                  <a:pt x="2217039" y="1072039"/>
                  <a:pt x="2283143" y="1307878"/>
                  <a:pt x="2283143" y="16149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4"/>
          <p:cNvSpPr/>
          <p:nvPr/>
        </p:nvSpPr>
        <p:spPr>
          <a:xfrm>
            <a:off x="3815955" y="3558103"/>
            <a:ext cx="319316" cy="319316"/>
          </a:xfrm>
          <a:custGeom>
            <a:avLst/>
            <a:gdLst/>
            <a:ahLst/>
            <a:cxnLst/>
            <a:rect l="l" t="t" r="r" b="b"/>
            <a:pathLst>
              <a:path w="2857500" h="2857500" extrusionOk="0">
                <a:moveTo>
                  <a:pt x="1428750" y="0"/>
                </a:moveTo>
                <a:cubicBezTo>
                  <a:pt x="639673" y="0"/>
                  <a:pt x="0" y="639673"/>
                  <a:pt x="0" y="1428750"/>
                </a:cubicBezTo>
                <a:cubicBezTo>
                  <a:pt x="0" y="2217827"/>
                  <a:pt x="639673" y="2857500"/>
                  <a:pt x="1428750" y="2857500"/>
                </a:cubicBezTo>
                <a:cubicBezTo>
                  <a:pt x="2217827" y="2857500"/>
                  <a:pt x="2857500" y="2217827"/>
                  <a:pt x="2857500" y="1428750"/>
                </a:cubicBezTo>
                <a:cubicBezTo>
                  <a:pt x="2857500" y="639673"/>
                  <a:pt x="2217827" y="0"/>
                  <a:pt x="1428750" y="0"/>
                </a:cubicBezTo>
                <a:close/>
                <a:moveTo>
                  <a:pt x="2249805" y="1007650"/>
                </a:moveTo>
                <a:cubicBezTo>
                  <a:pt x="2250662" y="1025747"/>
                  <a:pt x="2251043" y="1044035"/>
                  <a:pt x="2251043" y="1062419"/>
                </a:cubicBezTo>
                <a:cubicBezTo>
                  <a:pt x="2251043" y="1622298"/>
                  <a:pt x="1824895" y="2267807"/>
                  <a:pt x="1045655" y="2267807"/>
                </a:cubicBezTo>
                <a:cubicBezTo>
                  <a:pt x="815384" y="2267964"/>
                  <a:pt x="589936" y="2201831"/>
                  <a:pt x="396240" y="2077307"/>
                </a:cubicBezTo>
                <a:cubicBezTo>
                  <a:pt x="429782" y="2081250"/>
                  <a:pt x="463527" y="2083222"/>
                  <a:pt x="497300" y="2083213"/>
                </a:cubicBezTo>
                <a:cubicBezTo>
                  <a:pt x="688025" y="2083633"/>
                  <a:pt x="873348" y="2019891"/>
                  <a:pt x="1023461" y="1902238"/>
                </a:cubicBezTo>
                <a:cubicBezTo>
                  <a:pt x="842169" y="1898782"/>
                  <a:pt x="683125" y="1780465"/>
                  <a:pt x="627697" y="1607820"/>
                </a:cubicBezTo>
                <a:cubicBezTo>
                  <a:pt x="653971" y="1612876"/>
                  <a:pt x="680666" y="1615428"/>
                  <a:pt x="707422" y="1615440"/>
                </a:cubicBezTo>
                <a:cubicBezTo>
                  <a:pt x="745174" y="1615319"/>
                  <a:pt x="782744" y="1610195"/>
                  <a:pt x="819150" y="1600200"/>
                </a:cubicBezTo>
                <a:cubicBezTo>
                  <a:pt x="621489" y="1560192"/>
                  <a:pt x="479368" y="1386484"/>
                  <a:pt x="479298" y="1184815"/>
                </a:cubicBezTo>
                <a:lnTo>
                  <a:pt x="479298" y="1179386"/>
                </a:lnTo>
                <a:cubicBezTo>
                  <a:pt x="538114" y="1212156"/>
                  <a:pt x="603930" y="1230350"/>
                  <a:pt x="671227" y="1232440"/>
                </a:cubicBezTo>
                <a:cubicBezTo>
                  <a:pt x="485287" y="1108116"/>
                  <a:pt x="427847" y="860767"/>
                  <a:pt x="539972" y="667226"/>
                </a:cubicBezTo>
                <a:cubicBezTo>
                  <a:pt x="755134" y="931906"/>
                  <a:pt x="1072550" y="1092795"/>
                  <a:pt x="1413224" y="1109853"/>
                </a:cubicBezTo>
                <a:cubicBezTo>
                  <a:pt x="1360476" y="881727"/>
                  <a:pt x="1502649" y="654033"/>
                  <a:pt x="1730775" y="601285"/>
                </a:cubicBezTo>
                <a:cubicBezTo>
                  <a:pt x="1877774" y="567295"/>
                  <a:pt x="2031761" y="613991"/>
                  <a:pt x="2135124" y="723900"/>
                </a:cubicBezTo>
                <a:cubicBezTo>
                  <a:pt x="2230013" y="705206"/>
                  <a:pt x="2321015" y="670449"/>
                  <a:pt x="2404205" y="621125"/>
                </a:cubicBezTo>
                <a:cubicBezTo>
                  <a:pt x="2372637" y="719274"/>
                  <a:pt x="2306408" y="802569"/>
                  <a:pt x="2217896" y="855440"/>
                </a:cubicBezTo>
                <a:cubicBezTo>
                  <a:pt x="2301898" y="845521"/>
                  <a:pt x="2383933" y="823046"/>
                  <a:pt x="2461260" y="788765"/>
                </a:cubicBezTo>
                <a:cubicBezTo>
                  <a:pt x="2404329" y="873756"/>
                  <a:pt x="2332728" y="947938"/>
                  <a:pt x="2249805" y="100784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4"/>
          <p:cNvSpPr/>
          <p:nvPr/>
        </p:nvSpPr>
        <p:spPr>
          <a:xfrm>
            <a:off x="5983996" y="3558103"/>
            <a:ext cx="319316" cy="319316"/>
          </a:xfrm>
          <a:custGeom>
            <a:avLst/>
            <a:gdLst/>
            <a:ahLst/>
            <a:cxnLst/>
            <a:rect l="l" t="t" r="r" b="b"/>
            <a:pathLst>
              <a:path w="2857500" h="2857500" extrusionOk="0">
                <a:moveTo>
                  <a:pt x="1428750" y="0"/>
                </a:moveTo>
                <a:cubicBezTo>
                  <a:pt x="639673" y="0"/>
                  <a:pt x="0" y="639673"/>
                  <a:pt x="0" y="1428750"/>
                </a:cubicBezTo>
                <a:cubicBezTo>
                  <a:pt x="0" y="2217827"/>
                  <a:pt x="639673" y="2857500"/>
                  <a:pt x="1428750" y="2857500"/>
                </a:cubicBezTo>
                <a:cubicBezTo>
                  <a:pt x="2217827" y="2857500"/>
                  <a:pt x="2857500" y="2217827"/>
                  <a:pt x="2857500" y="1428750"/>
                </a:cubicBezTo>
                <a:cubicBezTo>
                  <a:pt x="2857500" y="639673"/>
                  <a:pt x="2217827" y="0"/>
                  <a:pt x="1428750" y="0"/>
                </a:cubicBezTo>
                <a:close/>
                <a:moveTo>
                  <a:pt x="1973771" y="727520"/>
                </a:moveTo>
                <a:lnTo>
                  <a:pt x="1776127" y="727520"/>
                </a:lnTo>
                <a:cubicBezTo>
                  <a:pt x="1621155" y="727520"/>
                  <a:pt x="1591151" y="801148"/>
                  <a:pt x="1591151" y="909257"/>
                </a:cubicBezTo>
                <a:lnTo>
                  <a:pt x="1591151" y="1147382"/>
                </a:lnTo>
                <a:lnTo>
                  <a:pt x="1960721" y="1147382"/>
                </a:lnTo>
                <a:lnTo>
                  <a:pt x="1960721" y="1520666"/>
                </a:lnTo>
                <a:lnTo>
                  <a:pt x="1591247" y="1520666"/>
                </a:lnTo>
                <a:lnTo>
                  <a:pt x="1591247" y="2478405"/>
                </a:lnTo>
                <a:lnTo>
                  <a:pt x="1205865" y="2478405"/>
                </a:lnTo>
                <a:lnTo>
                  <a:pt x="1205865" y="1520762"/>
                </a:lnTo>
                <a:lnTo>
                  <a:pt x="883730" y="1520762"/>
                </a:lnTo>
                <a:lnTo>
                  <a:pt x="883730" y="1147572"/>
                </a:lnTo>
                <a:lnTo>
                  <a:pt x="1205865" y="1147572"/>
                </a:lnTo>
                <a:lnTo>
                  <a:pt x="1205865" y="872395"/>
                </a:lnTo>
                <a:cubicBezTo>
                  <a:pt x="1205865" y="553117"/>
                  <a:pt x="1401032" y="379095"/>
                  <a:pt x="1685925" y="379095"/>
                </a:cubicBezTo>
                <a:lnTo>
                  <a:pt x="1973961" y="379571"/>
                </a:lnTo>
                <a:lnTo>
                  <a:pt x="1973961" y="72752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2" name="Google Shape;312;p34"/>
          <p:cNvGrpSpPr/>
          <p:nvPr/>
        </p:nvGrpSpPr>
        <p:grpSpPr>
          <a:xfrm>
            <a:off x="3546050" y="796249"/>
            <a:ext cx="2004554" cy="612297"/>
            <a:chOff x="3609975" y="2684552"/>
            <a:chExt cx="5048249" cy="1542001"/>
          </a:xfrm>
        </p:grpSpPr>
        <p:sp>
          <p:nvSpPr>
            <p:cNvPr id="313" name="Google Shape;313;p34"/>
            <p:cNvSpPr/>
            <p:nvPr/>
          </p:nvSpPr>
          <p:spPr>
            <a:xfrm>
              <a:off x="3609975" y="3051560"/>
              <a:ext cx="500062" cy="775742"/>
            </a:xfrm>
            <a:custGeom>
              <a:avLst/>
              <a:gdLst/>
              <a:ahLst/>
              <a:cxnLst/>
              <a:rect l="l" t="t" r="r" b="b"/>
              <a:pathLst>
                <a:path w="500062" h="775742" extrusionOk="0">
                  <a:moveTo>
                    <a:pt x="0" y="662890"/>
                  </a:moveTo>
                  <a:lnTo>
                    <a:pt x="88582" y="563314"/>
                  </a:lnTo>
                  <a:cubicBezTo>
                    <a:pt x="100013" y="590816"/>
                    <a:pt x="118110" y="611680"/>
                    <a:pt x="141923" y="627801"/>
                  </a:cubicBezTo>
                  <a:cubicBezTo>
                    <a:pt x="166688" y="643923"/>
                    <a:pt x="194310" y="651510"/>
                    <a:pt x="224790" y="651510"/>
                  </a:cubicBezTo>
                  <a:cubicBezTo>
                    <a:pt x="261938" y="651510"/>
                    <a:pt x="291465" y="642975"/>
                    <a:pt x="313373" y="624957"/>
                  </a:cubicBezTo>
                  <a:cubicBezTo>
                    <a:pt x="335280" y="607886"/>
                    <a:pt x="345758" y="584178"/>
                    <a:pt x="345758" y="553831"/>
                  </a:cubicBezTo>
                  <a:cubicBezTo>
                    <a:pt x="345758" y="518742"/>
                    <a:pt x="309563" y="483654"/>
                    <a:pt x="238125" y="449513"/>
                  </a:cubicBezTo>
                  <a:cubicBezTo>
                    <a:pt x="215265" y="438133"/>
                    <a:pt x="196215" y="429598"/>
                    <a:pt x="182880" y="422012"/>
                  </a:cubicBezTo>
                  <a:cubicBezTo>
                    <a:pt x="118110" y="387871"/>
                    <a:pt x="73343" y="355628"/>
                    <a:pt x="47625" y="323384"/>
                  </a:cubicBezTo>
                  <a:cubicBezTo>
                    <a:pt x="22860" y="291141"/>
                    <a:pt x="10477" y="253207"/>
                    <a:pt x="10477" y="208635"/>
                  </a:cubicBezTo>
                  <a:cubicBezTo>
                    <a:pt x="10477" y="147941"/>
                    <a:pt x="34290" y="97679"/>
                    <a:pt x="82868" y="58797"/>
                  </a:cubicBezTo>
                  <a:cubicBezTo>
                    <a:pt x="131445" y="19915"/>
                    <a:pt x="194310" y="0"/>
                    <a:pt x="271463" y="0"/>
                  </a:cubicBezTo>
                  <a:cubicBezTo>
                    <a:pt x="316230" y="0"/>
                    <a:pt x="355283" y="7587"/>
                    <a:pt x="387667" y="23709"/>
                  </a:cubicBezTo>
                  <a:cubicBezTo>
                    <a:pt x="420053" y="38882"/>
                    <a:pt x="448628" y="63539"/>
                    <a:pt x="474345" y="96731"/>
                  </a:cubicBezTo>
                  <a:lnTo>
                    <a:pt x="381000" y="185875"/>
                  </a:lnTo>
                  <a:cubicBezTo>
                    <a:pt x="369570" y="164063"/>
                    <a:pt x="355283" y="147941"/>
                    <a:pt x="336233" y="137509"/>
                  </a:cubicBezTo>
                  <a:cubicBezTo>
                    <a:pt x="318135" y="127078"/>
                    <a:pt x="295275" y="121388"/>
                    <a:pt x="269558" y="121388"/>
                  </a:cubicBezTo>
                  <a:cubicBezTo>
                    <a:pt x="238125" y="121388"/>
                    <a:pt x="212408" y="128974"/>
                    <a:pt x="193358" y="145096"/>
                  </a:cubicBezTo>
                  <a:cubicBezTo>
                    <a:pt x="174308" y="160270"/>
                    <a:pt x="164783" y="181133"/>
                    <a:pt x="164783" y="205790"/>
                  </a:cubicBezTo>
                  <a:cubicBezTo>
                    <a:pt x="164783" y="244672"/>
                    <a:pt x="202883" y="280709"/>
                    <a:pt x="279083" y="312952"/>
                  </a:cubicBezTo>
                  <a:cubicBezTo>
                    <a:pt x="294323" y="319591"/>
                    <a:pt x="305753" y="324333"/>
                    <a:pt x="314325" y="328126"/>
                  </a:cubicBezTo>
                  <a:cubicBezTo>
                    <a:pt x="377190" y="356576"/>
                    <a:pt x="423863" y="388820"/>
                    <a:pt x="454342" y="424857"/>
                  </a:cubicBezTo>
                  <a:cubicBezTo>
                    <a:pt x="484823" y="460894"/>
                    <a:pt x="500063" y="501672"/>
                    <a:pt x="500063" y="548141"/>
                  </a:cubicBezTo>
                  <a:cubicBezTo>
                    <a:pt x="500063" y="617370"/>
                    <a:pt x="476250" y="672374"/>
                    <a:pt x="428625" y="714101"/>
                  </a:cubicBezTo>
                  <a:cubicBezTo>
                    <a:pt x="381000" y="755827"/>
                    <a:pt x="317183" y="775743"/>
                    <a:pt x="237173" y="775743"/>
                  </a:cubicBezTo>
                  <a:cubicBezTo>
                    <a:pt x="180023" y="775743"/>
                    <a:pt x="131445" y="766259"/>
                    <a:pt x="91440" y="746344"/>
                  </a:cubicBezTo>
                  <a:cubicBezTo>
                    <a:pt x="50482" y="727377"/>
                    <a:pt x="20002" y="698927"/>
                    <a:pt x="0" y="662890"/>
                  </a:cubicBezTo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4164329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8145" y="495982"/>
                  </a:moveTo>
                  <a:cubicBezTo>
                    <a:pt x="378142" y="507362"/>
                    <a:pt x="358140" y="516846"/>
                    <a:pt x="336233" y="521587"/>
                  </a:cubicBezTo>
                  <a:cubicBezTo>
                    <a:pt x="314325" y="527277"/>
                    <a:pt x="290513" y="530122"/>
                    <a:pt x="265748" y="530122"/>
                  </a:cubicBezTo>
                  <a:cubicBezTo>
                    <a:pt x="187643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3" y="0"/>
                    <a:pt x="318135" y="2845"/>
                    <a:pt x="339090" y="7587"/>
                  </a:cubicBezTo>
                  <a:cubicBezTo>
                    <a:pt x="360045" y="12328"/>
                    <a:pt x="380048" y="20864"/>
                    <a:pt x="399098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8" y="139406"/>
                  </a:cubicBezTo>
                  <a:cubicBezTo>
                    <a:pt x="325755" y="130871"/>
                    <a:pt x="304800" y="127078"/>
                    <a:pt x="282892" y="127078"/>
                  </a:cubicBezTo>
                  <a:cubicBezTo>
                    <a:pt x="241935" y="127078"/>
                    <a:pt x="209550" y="139406"/>
                    <a:pt x="185738" y="164063"/>
                  </a:cubicBezTo>
                  <a:cubicBezTo>
                    <a:pt x="160973" y="188720"/>
                    <a:pt x="149543" y="221912"/>
                    <a:pt x="149543" y="262690"/>
                  </a:cubicBezTo>
                  <a:cubicBezTo>
                    <a:pt x="149543" y="304417"/>
                    <a:pt x="161925" y="337609"/>
                    <a:pt x="186690" y="362266"/>
                  </a:cubicBezTo>
                  <a:cubicBezTo>
                    <a:pt x="211455" y="386923"/>
                    <a:pt x="244792" y="399251"/>
                    <a:pt x="287655" y="399251"/>
                  </a:cubicBezTo>
                  <a:cubicBezTo>
                    <a:pt x="311467" y="399251"/>
                    <a:pt x="331470" y="395458"/>
                    <a:pt x="349567" y="386923"/>
                  </a:cubicBezTo>
                  <a:cubicBezTo>
                    <a:pt x="367665" y="378388"/>
                    <a:pt x="383858" y="365111"/>
                    <a:pt x="399098" y="348041"/>
                  </a:cubicBezTo>
                  <a:lnTo>
                    <a:pt x="398145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4630102" y="3025955"/>
              <a:ext cx="168592" cy="782381"/>
            </a:xfrm>
            <a:custGeom>
              <a:avLst/>
              <a:gdLst/>
              <a:ahLst/>
              <a:cxnLst/>
              <a:rect l="l" t="t" r="r" b="b"/>
              <a:pathLst>
                <a:path w="168592" h="782381" extrusionOk="0">
                  <a:moveTo>
                    <a:pt x="0" y="83454"/>
                  </a:moveTo>
                  <a:cubicBezTo>
                    <a:pt x="0" y="60694"/>
                    <a:pt x="8572" y="40779"/>
                    <a:pt x="24765" y="24657"/>
                  </a:cubicBezTo>
                  <a:cubicBezTo>
                    <a:pt x="40957" y="8535"/>
                    <a:pt x="60960" y="0"/>
                    <a:pt x="83820" y="0"/>
                  </a:cubicBezTo>
                  <a:cubicBezTo>
                    <a:pt x="106680" y="0"/>
                    <a:pt x="126682" y="8535"/>
                    <a:pt x="143827" y="24657"/>
                  </a:cubicBezTo>
                  <a:cubicBezTo>
                    <a:pt x="160972" y="40779"/>
                    <a:pt x="168592" y="60694"/>
                    <a:pt x="168592" y="84402"/>
                  </a:cubicBezTo>
                  <a:cubicBezTo>
                    <a:pt x="168592" y="107163"/>
                    <a:pt x="160020" y="127078"/>
                    <a:pt x="143827" y="144148"/>
                  </a:cubicBezTo>
                  <a:cubicBezTo>
                    <a:pt x="126682" y="160270"/>
                    <a:pt x="106680" y="168805"/>
                    <a:pt x="83820" y="168805"/>
                  </a:cubicBezTo>
                  <a:cubicBezTo>
                    <a:pt x="60960" y="168805"/>
                    <a:pt x="40957" y="160270"/>
                    <a:pt x="24765" y="143199"/>
                  </a:cubicBezTo>
                  <a:cubicBezTo>
                    <a:pt x="8572" y="126129"/>
                    <a:pt x="0" y="106214"/>
                    <a:pt x="0" y="83454"/>
                  </a:cubicBezTo>
                  <a:moveTo>
                    <a:pt x="13335" y="287347"/>
                  </a:moveTo>
                  <a:lnTo>
                    <a:pt x="157163" y="287347"/>
                  </a:lnTo>
                  <a:lnTo>
                    <a:pt x="157163" y="782381"/>
                  </a:lnTo>
                  <a:lnTo>
                    <a:pt x="13335" y="782381"/>
                  </a:lnTo>
                  <a:lnTo>
                    <a:pt x="13335" y="28734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4859654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4325" y="401148"/>
                    <a:pt x="333375" y="390716"/>
                  </a:cubicBezTo>
                  <a:cubicBezTo>
                    <a:pt x="352425" y="380285"/>
                    <a:pt x="368617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2860" y="410632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2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8160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5448300" y="3297180"/>
              <a:ext cx="504825" cy="514000"/>
            </a:xfrm>
            <a:custGeom>
              <a:avLst/>
              <a:gdLst/>
              <a:ahLst/>
              <a:cxnLst/>
              <a:rect l="l" t="t" r="r" b="b"/>
              <a:pathLst>
                <a:path w="504825" h="514000" extrusionOk="0">
                  <a:moveTo>
                    <a:pt x="0" y="511156"/>
                  </a:moveTo>
                  <a:lnTo>
                    <a:pt x="0" y="16122"/>
                  </a:lnTo>
                  <a:lnTo>
                    <a:pt x="140970" y="16122"/>
                  </a:lnTo>
                  <a:lnTo>
                    <a:pt x="140970" y="93886"/>
                  </a:lnTo>
                  <a:cubicBezTo>
                    <a:pt x="166688" y="61642"/>
                    <a:pt x="195263" y="37934"/>
                    <a:pt x="224790" y="22760"/>
                  </a:cubicBezTo>
                  <a:cubicBezTo>
                    <a:pt x="254318" y="7587"/>
                    <a:pt x="287655" y="0"/>
                    <a:pt x="324803" y="0"/>
                  </a:cubicBezTo>
                  <a:cubicBezTo>
                    <a:pt x="362903" y="0"/>
                    <a:pt x="395288" y="6638"/>
                    <a:pt x="421957" y="19915"/>
                  </a:cubicBezTo>
                  <a:cubicBezTo>
                    <a:pt x="447675" y="33192"/>
                    <a:pt x="468630" y="52159"/>
                    <a:pt x="483870" y="79661"/>
                  </a:cubicBezTo>
                  <a:cubicBezTo>
                    <a:pt x="491490" y="93886"/>
                    <a:pt x="496253" y="109059"/>
                    <a:pt x="500063" y="126129"/>
                  </a:cubicBezTo>
                  <a:cubicBezTo>
                    <a:pt x="502920" y="143199"/>
                    <a:pt x="504825" y="170701"/>
                    <a:pt x="504825" y="207687"/>
                  </a:cubicBezTo>
                  <a:lnTo>
                    <a:pt x="504825" y="223808"/>
                  </a:lnTo>
                  <a:lnTo>
                    <a:pt x="504825" y="513052"/>
                  </a:lnTo>
                  <a:lnTo>
                    <a:pt x="360045" y="513052"/>
                  </a:lnTo>
                  <a:lnTo>
                    <a:pt x="360045" y="268380"/>
                  </a:lnTo>
                  <a:cubicBezTo>
                    <a:pt x="360045" y="207687"/>
                    <a:pt x="352425" y="166908"/>
                    <a:pt x="339090" y="147941"/>
                  </a:cubicBezTo>
                  <a:cubicBezTo>
                    <a:pt x="324803" y="128026"/>
                    <a:pt x="300990" y="118543"/>
                    <a:pt x="265747" y="118543"/>
                  </a:cubicBezTo>
                  <a:cubicBezTo>
                    <a:pt x="245745" y="118543"/>
                    <a:pt x="227647" y="122336"/>
                    <a:pt x="210503" y="130871"/>
                  </a:cubicBezTo>
                  <a:cubicBezTo>
                    <a:pt x="193357" y="139406"/>
                    <a:pt x="180022" y="150786"/>
                    <a:pt x="168592" y="165960"/>
                  </a:cubicBezTo>
                  <a:cubicBezTo>
                    <a:pt x="160020" y="177340"/>
                    <a:pt x="153353" y="191565"/>
                    <a:pt x="149542" y="206738"/>
                  </a:cubicBezTo>
                  <a:cubicBezTo>
                    <a:pt x="145733" y="221912"/>
                    <a:pt x="143828" y="244672"/>
                    <a:pt x="143828" y="275967"/>
                  </a:cubicBezTo>
                  <a:lnTo>
                    <a:pt x="143828" y="295882"/>
                  </a:lnTo>
                  <a:lnTo>
                    <a:pt x="143828" y="514001"/>
                  </a:lnTo>
                  <a:lnTo>
                    <a:pt x="0" y="514001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6020752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9097" y="495982"/>
                  </a:moveTo>
                  <a:cubicBezTo>
                    <a:pt x="379095" y="507362"/>
                    <a:pt x="359092" y="516846"/>
                    <a:pt x="337185" y="521587"/>
                  </a:cubicBezTo>
                  <a:cubicBezTo>
                    <a:pt x="315278" y="527277"/>
                    <a:pt x="291465" y="530122"/>
                    <a:pt x="265747" y="530122"/>
                  </a:cubicBezTo>
                  <a:cubicBezTo>
                    <a:pt x="187642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2" y="0"/>
                    <a:pt x="318135" y="2845"/>
                    <a:pt x="339090" y="7587"/>
                  </a:cubicBezTo>
                  <a:cubicBezTo>
                    <a:pt x="360045" y="12328"/>
                    <a:pt x="380047" y="20864"/>
                    <a:pt x="399097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7" y="139406"/>
                  </a:cubicBezTo>
                  <a:cubicBezTo>
                    <a:pt x="325755" y="130871"/>
                    <a:pt x="304800" y="127078"/>
                    <a:pt x="281940" y="127078"/>
                  </a:cubicBezTo>
                  <a:cubicBezTo>
                    <a:pt x="240982" y="127078"/>
                    <a:pt x="208597" y="139406"/>
                    <a:pt x="184785" y="164063"/>
                  </a:cubicBezTo>
                  <a:cubicBezTo>
                    <a:pt x="160020" y="188720"/>
                    <a:pt x="148590" y="221912"/>
                    <a:pt x="148590" y="262690"/>
                  </a:cubicBezTo>
                  <a:cubicBezTo>
                    <a:pt x="148590" y="304417"/>
                    <a:pt x="160972" y="337609"/>
                    <a:pt x="185738" y="362266"/>
                  </a:cubicBezTo>
                  <a:cubicBezTo>
                    <a:pt x="210503" y="386923"/>
                    <a:pt x="243840" y="399251"/>
                    <a:pt x="286703" y="399251"/>
                  </a:cubicBezTo>
                  <a:cubicBezTo>
                    <a:pt x="309563" y="399251"/>
                    <a:pt x="330517" y="395458"/>
                    <a:pt x="348615" y="386923"/>
                  </a:cubicBezTo>
                  <a:cubicBezTo>
                    <a:pt x="366713" y="378388"/>
                    <a:pt x="382905" y="365111"/>
                    <a:pt x="398145" y="348041"/>
                  </a:cubicBezTo>
                  <a:lnTo>
                    <a:pt x="399097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6465569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3373" y="401148"/>
                    <a:pt x="333375" y="390716"/>
                  </a:cubicBezTo>
                  <a:cubicBezTo>
                    <a:pt x="352425" y="380285"/>
                    <a:pt x="368618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3813" y="411580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3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7208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7109459" y="2684552"/>
              <a:ext cx="1548765" cy="1542001"/>
            </a:xfrm>
            <a:custGeom>
              <a:avLst/>
              <a:gdLst/>
              <a:ahLst/>
              <a:cxnLst/>
              <a:rect l="l" t="t" r="r" b="b"/>
              <a:pathLst>
                <a:path w="1548765" h="1542001" extrusionOk="0">
                  <a:moveTo>
                    <a:pt x="1548765" y="771001"/>
                  </a:moveTo>
                  <a:cubicBezTo>
                    <a:pt x="1548765" y="1196806"/>
                    <a:pt x="1202055" y="1542002"/>
                    <a:pt x="774383" y="1542002"/>
                  </a:cubicBezTo>
                  <a:cubicBezTo>
                    <a:pt x="346710" y="1542002"/>
                    <a:pt x="0" y="1196806"/>
                    <a:pt x="0" y="771001"/>
                  </a:cubicBezTo>
                  <a:cubicBezTo>
                    <a:pt x="0" y="345196"/>
                    <a:pt x="346710" y="0"/>
                    <a:pt x="774383" y="0"/>
                  </a:cubicBezTo>
                  <a:cubicBezTo>
                    <a:pt x="1202055" y="0"/>
                    <a:pt x="1548765" y="345196"/>
                    <a:pt x="1548765" y="771001"/>
                  </a:cubicBezTo>
                </a:path>
              </a:pathLst>
            </a:custGeom>
            <a:solidFill>
              <a:srgbClr val="72C6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8445817" y="2715847"/>
              <a:ext cx="180975" cy="180184"/>
            </a:xfrm>
            <a:custGeom>
              <a:avLst/>
              <a:gdLst/>
              <a:ahLst/>
              <a:cxnLst/>
              <a:rect l="l" t="t" r="r" b="b"/>
              <a:pathLst>
                <a:path w="180975" h="180184" extrusionOk="0">
                  <a:moveTo>
                    <a:pt x="90488" y="0"/>
                  </a:moveTo>
                  <a:cubicBezTo>
                    <a:pt x="99060" y="0"/>
                    <a:pt x="106680" y="948"/>
                    <a:pt x="114300" y="2845"/>
                  </a:cubicBezTo>
                  <a:cubicBezTo>
                    <a:pt x="121920" y="4742"/>
                    <a:pt x="129540" y="7587"/>
                    <a:pt x="136207" y="12328"/>
                  </a:cubicBezTo>
                  <a:cubicBezTo>
                    <a:pt x="142875" y="16122"/>
                    <a:pt x="148590" y="20864"/>
                    <a:pt x="154305" y="26554"/>
                  </a:cubicBezTo>
                  <a:cubicBezTo>
                    <a:pt x="160020" y="32244"/>
                    <a:pt x="164782" y="37934"/>
                    <a:pt x="168593" y="44572"/>
                  </a:cubicBezTo>
                  <a:cubicBezTo>
                    <a:pt x="172402" y="51210"/>
                    <a:pt x="175260" y="58797"/>
                    <a:pt x="178118" y="66384"/>
                  </a:cubicBezTo>
                  <a:cubicBezTo>
                    <a:pt x="180022" y="73971"/>
                    <a:pt x="180975" y="82506"/>
                    <a:pt x="180975" y="90092"/>
                  </a:cubicBezTo>
                  <a:cubicBezTo>
                    <a:pt x="180975" y="98627"/>
                    <a:pt x="180022" y="106214"/>
                    <a:pt x="178118" y="113801"/>
                  </a:cubicBezTo>
                  <a:cubicBezTo>
                    <a:pt x="176213" y="121388"/>
                    <a:pt x="173355" y="128974"/>
                    <a:pt x="168593" y="135613"/>
                  </a:cubicBezTo>
                  <a:cubicBezTo>
                    <a:pt x="164782" y="142251"/>
                    <a:pt x="160020" y="147941"/>
                    <a:pt x="154305" y="153631"/>
                  </a:cubicBezTo>
                  <a:cubicBezTo>
                    <a:pt x="148590" y="159321"/>
                    <a:pt x="142875" y="164063"/>
                    <a:pt x="136207" y="167856"/>
                  </a:cubicBezTo>
                  <a:cubicBezTo>
                    <a:pt x="129540" y="171650"/>
                    <a:pt x="121920" y="174495"/>
                    <a:pt x="114300" y="177340"/>
                  </a:cubicBezTo>
                  <a:cubicBezTo>
                    <a:pt x="106680" y="179236"/>
                    <a:pt x="98107" y="180185"/>
                    <a:pt x="90488" y="180185"/>
                  </a:cubicBezTo>
                  <a:cubicBezTo>
                    <a:pt x="81915" y="180185"/>
                    <a:pt x="74295" y="179236"/>
                    <a:pt x="66675" y="177340"/>
                  </a:cubicBezTo>
                  <a:cubicBezTo>
                    <a:pt x="59055" y="175443"/>
                    <a:pt x="51435" y="171650"/>
                    <a:pt x="44768" y="167856"/>
                  </a:cubicBezTo>
                  <a:cubicBezTo>
                    <a:pt x="38100" y="164063"/>
                    <a:pt x="32385" y="159321"/>
                    <a:pt x="26670" y="153631"/>
                  </a:cubicBezTo>
                  <a:cubicBezTo>
                    <a:pt x="20955" y="147941"/>
                    <a:pt x="16193" y="142251"/>
                    <a:pt x="12382" y="135613"/>
                  </a:cubicBezTo>
                  <a:cubicBezTo>
                    <a:pt x="8572" y="128974"/>
                    <a:pt x="5715" y="121388"/>
                    <a:pt x="2857" y="113801"/>
                  </a:cubicBezTo>
                  <a:cubicBezTo>
                    <a:pt x="952" y="106214"/>
                    <a:pt x="0" y="97679"/>
                    <a:pt x="0" y="90092"/>
                  </a:cubicBezTo>
                  <a:cubicBezTo>
                    <a:pt x="0" y="81557"/>
                    <a:pt x="952" y="73971"/>
                    <a:pt x="2857" y="66384"/>
                  </a:cubicBezTo>
                  <a:cubicBezTo>
                    <a:pt x="4763" y="58797"/>
                    <a:pt x="7620" y="51210"/>
                    <a:pt x="12382" y="44572"/>
                  </a:cubicBezTo>
                  <a:cubicBezTo>
                    <a:pt x="16193" y="37934"/>
                    <a:pt x="20955" y="32244"/>
                    <a:pt x="26670" y="26554"/>
                  </a:cubicBezTo>
                  <a:cubicBezTo>
                    <a:pt x="32385" y="20864"/>
                    <a:pt x="38100" y="16122"/>
                    <a:pt x="44768" y="12328"/>
                  </a:cubicBezTo>
                  <a:cubicBezTo>
                    <a:pt x="51435" y="8535"/>
                    <a:pt x="59055" y="5690"/>
                    <a:pt x="66675" y="2845"/>
                  </a:cubicBezTo>
                  <a:cubicBezTo>
                    <a:pt x="73343" y="948"/>
                    <a:pt x="81915" y="0"/>
                    <a:pt x="90488" y="0"/>
                  </a:cubicBezTo>
                  <a:moveTo>
                    <a:pt x="90488" y="174495"/>
                  </a:moveTo>
                  <a:cubicBezTo>
                    <a:pt x="98107" y="174495"/>
                    <a:pt x="105727" y="173546"/>
                    <a:pt x="112395" y="171650"/>
                  </a:cubicBezTo>
                  <a:cubicBezTo>
                    <a:pt x="119063" y="169753"/>
                    <a:pt x="125730" y="166908"/>
                    <a:pt x="132397" y="163115"/>
                  </a:cubicBezTo>
                  <a:cubicBezTo>
                    <a:pt x="139065" y="159321"/>
                    <a:pt x="143827" y="155528"/>
                    <a:pt x="149543" y="149838"/>
                  </a:cubicBezTo>
                  <a:cubicBezTo>
                    <a:pt x="154305" y="145096"/>
                    <a:pt x="159068" y="139406"/>
                    <a:pt x="162877" y="132768"/>
                  </a:cubicBezTo>
                  <a:cubicBezTo>
                    <a:pt x="166688" y="127078"/>
                    <a:pt x="169545" y="119491"/>
                    <a:pt x="171450" y="112853"/>
                  </a:cubicBezTo>
                  <a:cubicBezTo>
                    <a:pt x="173355" y="105266"/>
                    <a:pt x="174307" y="98627"/>
                    <a:pt x="174307" y="90092"/>
                  </a:cubicBezTo>
                  <a:cubicBezTo>
                    <a:pt x="174307" y="78712"/>
                    <a:pt x="172402" y="67332"/>
                    <a:pt x="167640" y="57849"/>
                  </a:cubicBezTo>
                  <a:cubicBezTo>
                    <a:pt x="162877" y="47417"/>
                    <a:pt x="157163" y="38882"/>
                    <a:pt x="149543" y="31295"/>
                  </a:cubicBezTo>
                  <a:cubicBezTo>
                    <a:pt x="141922" y="23709"/>
                    <a:pt x="133350" y="18018"/>
                    <a:pt x="122872" y="13277"/>
                  </a:cubicBezTo>
                  <a:cubicBezTo>
                    <a:pt x="112395" y="8535"/>
                    <a:pt x="101918" y="6638"/>
                    <a:pt x="90488" y="6638"/>
                  </a:cubicBezTo>
                  <a:cubicBezTo>
                    <a:pt x="79057" y="6638"/>
                    <a:pt x="67627" y="8535"/>
                    <a:pt x="58102" y="13277"/>
                  </a:cubicBezTo>
                  <a:cubicBezTo>
                    <a:pt x="47625" y="18018"/>
                    <a:pt x="39052" y="23709"/>
                    <a:pt x="31432" y="31295"/>
                  </a:cubicBezTo>
                  <a:cubicBezTo>
                    <a:pt x="23813" y="38882"/>
                    <a:pt x="18097" y="47417"/>
                    <a:pt x="13335" y="57849"/>
                  </a:cubicBezTo>
                  <a:cubicBezTo>
                    <a:pt x="8572" y="68281"/>
                    <a:pt x="6668" y="78712"/>
                    <a:pt x="6668" y="90092"/>
                  </a:cubicBezTo>
                  <a:cubicBezTo>
                    <a:pt x="6668" y="101472"/>
                    <a:pt x="8572" y="112853"/>
                    <a:pt x="13335" y="122336"/>
                  </a:cubicBezTo>
                  <a:cubicBezTo>
                    <a:pt x="18097" y="132768"/>
                    <a:pt x="23813" y="141303"/>
                    <a:pt x="31432" y="148889"/>
                  </a:cubicBezTo>
                  <a:cubicBezTo>
                    <a:pt x="39052" y="156476"/>
                    <a:pt x="47625" y="162166"/>
                    <a:pt x="58102" y="166908"/>
                  </a:cubicBezTo>
                  <a:cubicBezTo>
                    <a:pt x="67627" y="171650"/>
                    <a:pt x="79057" y="174495"/>
                    <a:pt x="90488" y="174495"/>
                  </a:cubicBezTo>
                  <a:moveTo>
                    <a:pt x="87630" y="35089"/>
                  </a:moveTo>
                  <a:cubicBezTo>
                    <a:pt x="100965" y="35089"/>
                    <a:pt x="110490" y="37934"/>
                    <a:pt x="117157" y="42675"/>
                  </a:cubicBezTo>
                  <a:cubicBezTo>
                    <a:pt x="123825" y="47417"/>
                    <a:pt x="126682" y="55004"/>
                    <a:pt x="126682" y="64487"/>
                  </a:cubicBezTo>
                  <a:cubicBezTo>
                    <a:pt x="126682" y="73022"/>
                    <a:pt x="123825" y="79661"/>
                    <a:pt x="119063" y="85351"/>
                  </a:cubicBezTo>
                  <a:cubicBezTo>
                    <a:pt x="113347" y="91041"/>
                    <a:pt x="105727" y="93886"/>
                    <a:pt x="96202" y="95782"/>
                  </a:cubicBezTo>
                  <a:cubicBezTo>
                    <a:pt x="98107" y="96731"/>
                    <a:pt x="100013" y="98627"/>
                    <a:pt x="100965" y="100524"/>
                  </a:cubicBezTo>
                  <a:lnTo>
                    <a:pt x="137160" y="146993"/>
                  </a:lnTo>
                  <a:lnTo>
                    <a:pt x="127635" y="146993"/>
                  </a:lnTo>
                  <a:cubicBezTo>
                    <a:pt x="126682" y="146993"/>
                    <a:pt x="125730" y="146993"/>
                    <a:pt x="125730" y="146993"/>
                  </a:cubicBezTo>
                  <a:cubicBezTo>
                    <a:pt x="124777" y="146993"/>
                    <a:pt x="124777" y="146044"/>
                    <a:pt x="123825" y="145096"/>
                  </a:cubicBezTo>
                  <a:lnTo>
                    <a:pt x="89535" y="101472"/>
                  </a:lnTo>
                  <a:cubicBezTo>
                    <a:pt x="88582" y="100524"/>
                    <a:pt x="87630" y="99576"/>
                    <a:pt x="86677" y="99576"/>
                  </a:cubicBezTo>
                  <a:cubicBezTo>
                    <a:pt x="85725" y="98627"/>
                    <a:pt x="83820" y="98627"/>
                    <a:pt x="81915" y="98627"/>
                  </a:cubicBezTo>
                  <a:lnTo>
                    <a:pt x="67627" y="98627"/>
                  </a:lnTo>
                  <a:lnTo>
                    <a:pt x="67627" y="147941"/>
                  </a:lnTo>
                  <a:lnTo>
                    <a:pt x="57150" y="147941"/>
                  </a:lnTo>
                  <a:lnTo>
                    <a:pt x="57150" y="35089"/>
                  </a:lnTo>
                  <a:lnTo>
                    <a:pt x="87630" y="35089"/>
                  </a:lnTo>
                  <a:close/>
                  <a:moveTo>
                    <a:pt x="85725" y="89144"/>
                  </a:moveTo>
                  <a:cubicBezTo>
                    <a:pt x="96202" y="89144"/>
                    <a:pt x="103822" y="87247"/>
                    <a:pt x="108585" y="83454"/>
                  </a:cubicBezTo>
                  <a:cubicBezTo>
                    <a:pt x="113347" y="79661"/>
                    <a:pt x="116205" y="73971"/>
                    <a:pt x="116205" y="66384"/>
                  </a:cubicBezTo>
                  <a:cubicBezTo>
                    <a:pt x="116205" y="58797"/>
                    <a:pt x="114300" y="53107"/>
                    <a:pt x="109538" y="49314"/>
                  </a:cubicBezTo>
                  <a:cubicBezTo>
                    <a:pt x="104775" y="45520"/>
                    <a:pt x="98107" y="43624"/>
                    <a:pt x="87630" y="43624"/>
                  </a:cubicBezTo>
                  <a:lnTo>
                    <a:pt x="67627" y="43624"/>
                  </a:lnTo>
                  <a:lnTo>
                    <a:pt x="67627" y="89144"/>
                  </a:lnTo>
                  <a:lnTo>
                    <a:pt x="85725" y="89144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7337107" y="3062940"/>
              <a:ext cx="540067" cy="785225"/>
            </a:xfrm>
            <a:custGeom>
              <a:avLst/>
              <a:gdLst/>
              <a:ahLst/>
              <a:cxnLst/>
              <a:rect l="l" t="t" r="r" b="b"/>
              <a:pathLst>
                <a:path w="540067" h="785225" extrusionOk="0">
                  <a:moveTo>
                    <a:pt x="21908" y="224757"/>
                  </a:moveTo>
                  <a:cubicBezTo>
                    <a:pt x="27623" y="187771"/>
                    <a:pt x="38100" y="154579"/>
                    <a:pt x="53340" y="126129"/>
                  </a:cubicBezTo>
                  <a:cubicBezTo>
                    <a:pt x="68580" y="97679"/>
                    <a:pt x="88583" y="73971"/>
                    <a:pt x="111443" y="55952"/>
                  </a:cubicBezTo>
                  <a:cubicBezTo>
                    <a:pt x="135255" y="36985"/>
                    <a:pt x="161925" y="23709"/>
                    <a:pt x="191453" y="14225"/>
                  </a:cubicBezTo>
                  <a:cubicBezTo>
                    <a:pt x="220980" y="4742"/>
                    <a:pt x="253365" y="0"/>
                    <a:pt x="288608" y="0"/>
                  </a:cubicBezTo>
                  <a:cubicBezTo>
                    <a:pt x="325755" y="0"/>
                    <a:pt x="358140" y="4742"/>
                    <a:pt x="387668" y="15173"/>
                  </a:cubicBezTo>
                  <a:cubicBezTo>
                    <a:pt x="417195" y="25605"/>
                    <a:pt x="441960" y="39830"/>
                    <a:pt x="461963" y="57849"/>
                  </a:cubicBezTo>
                  <a:cubicBezTo>
                    <a:pt x="481965" y="75867"/>
                    <a:pt x="497205" y="96731"/>
                    <a:pt x="508635" y="120439"/>
                  </a:cubicBezTo>
                  <a:cubicBezTo>
                    <a:pt x="519113" y="144148"/>
                    <a:pt x="524828" y="169753"/>
                    <a:pt x="524828" y="198203"/>
                  </a:cubicBezTo>
                  <a:cubicBezTo>
                    <a:pt x="524828" y="222860"/>
                    <a:pt x="521970" y="243724"/>
                    <a:pt x="517208" y="262690"/>
                  </a:cubicBezTo>
                  <a:cubicBezTo>
                    <a:pt x="512445" y="281657"/>
                    <a:pt x="504825" y="297779"/>
                    <a:pt x="494348" y="311056"/>
                  </a:cubicBezTo>
                  <a:cubicBezTo>
                    <a:pt x="483870" y="325281"/>
                    <a:pt x="471488" y="336661"/>
                    <a:pt x="457200" y="346144"/>
                  </a:cubicBezTo>
                  <a:cubicBezTo>
                    <a:pt x="442913" y="355628"/>
                    <a:pt x="425768" y="363214"/>
                    <a:pt x="406718" y="369853"/>
                  </a:cubicBezTo>
                  <a:cubicBezTo>
                    <a:pt x="495300" y="398303"/>
                    <a:pt x="540068" y="457100"/>
                    <a:pt x="540068" y="546244"/>
                  </a:cubicBezTo>
                  <a:cubicBezTo>
                    <a:pt x="540068" y="585126"/>
                    <a:pt x="532448" y="620215"/>
                    <a:pt x="518160" y="649613"/>
                  </a:cubicBezTo>
                  <a:cubicBezTo>
                    <a:pt x="503873" y="679012"/>
                    <a:pt x="483870" y="704617"/>
                    <a:pt x="460058" y="724532"/>
                  </a:cubicBezTo>
                  <a:cubicBezTo>
                    <a:pt x="435293" y="744447"/>
                    <a:pt x="406718" y="759621"/>
                    <a:pt x="374333" y="770053"/>
                  </a:cubicBezTo>
                  <a:cubicBezTo>
                    <a:pt x="341948" y="780484"/>
                    <a:pt x="307658" y="785226"/>
                    <a:pt x="272415" y="785226"/>
                  </a:cubicBezTo>
                  <a:cubicBezTo>
                    <a:pt x="235268" y="785226"/>
                    <a:pt x="201930" y="781433"/>
                    <a:pt x="173355" y="772898"/>
                  </a:cubicBezTo>
                  <a:cubicBezTo>
                    <a:pt x="144780" y="764363"/>
                    <a:pt x="119063" y="752034"/>
                    <a:pt x="97155" y="734964"/>
                  </a:cubicBezTo>
                  <a:cubicBezTo>
                    <a:pt x="75248" y="717894"/>
                    <a:pt x="57150" y="697030"/>
                    <a:pt x="40958" y="671425"/>
                  </a:cubicBezTo>
                  <a:cubicBezTo>
                    <a:pt x="25718" y="645820"/>
                    <a:pt x="11430" y="616421"/>
                    <a:pt x="0" y="581333"/>
                  </a:cubicBezTo>
                  <a:lnTo>
                    <a:pt x="64770" y="554779"/>
                  </a:lnTo>
                  <a:cubicBezTo>
                    <a:pt x="81915" y="548141"/>
                    <a:pt x="97155" y="546244"/>
                    <a:pt x="112395" y="549089"/>
                  </a:cubicBezTo>
                  <a:cubicBezTo>
                    <a:pt x="126683" y="551934"/>
                    <a:pt x="137160" y="560469"/>
                    <a:pt x="143828" y="572798"/>
                  </a:cubicBezTo>
                  <a:cubicBezTo>
                    <a:pt x="150495" y="586074"/>
                    <a:pt x="158115" y="598403"/>
                    <a:pt x="166688" y="609783"/>
                  </a:cubicBezTo>
                  <a:cubicBezTo>
                    <a:pt x="174308" y="621163"/>
                    <a:pt x="183833" y="630646"/>
                    <a:pt x="193358" y="639182"/>
                  </a:cubicBezTo>
                  <a:cubicBezTo>
                    <a:pt x="202883" y="647717"/>
                    <a:pt x="214313" y="654355"/>
                    <a:pt x="226695" y="658148"/>
                  </a:cubicBezTo>
                  <a:cubicBezTo>
                    <a:pt x="239078" y="662890"/>
                    <a:pt x="253365" y="664787"/>
                    <a:pt x="269558" y="664787"/>
                  </a:cubicBezTo>
                  <a:cubicBezTo>
                    <a:pt x="290513" y="664787"/>
                    <a:pt x="307658" y="660993"/>
                    <a:pt x="322898" y="654355"/>
                  </a:cubicBezTo>
                  <a:cubicBezTo>
                    <a:pt x="338138" y="647717"/>
                    <a:pt x="350520" y="639182"/>
                    <a:pt x="360998" y="627802"/>
                  </a:cubicBezTo>
                  <a:cubicBezTo>
                    <a:pt x="371475" y="617370"/>
                    <a:pt x="379095" y="605041"/>
                    <a:pt x="383858" y="591765"/>
                  </a:cubicBezTo>
                  <a:cubicBezTo>
                    <a:pt x="388620" y="578488"/>
                    <a:pt x="391478" y="564263"/>
                    <a:pt x="391478" y="550986"/>
                  </a:cubicBezTo>
                  <a:cubicBezTo>
                    <a:pt x="391478" y="532967"/>
                    <a:pt x="389573" y="517794"/>
                    <a:pt x="386715" y="503569"/>
                  </a:cubicBezTo>
                  <a:cubicBezTo>
                    <a:pt x="383858" y="489344"/>
                    <a:pt x="376238" y="477015"/>
                    <a:pt x="364808" y="466584"/>
                  </a:cubicBezTo>
                  <a:cubicBezTo>
                    <a:pt x="353378" y="456152"/>
                    <a:pt x="336233" y="448565"/>
                    <a:pt x="313373" y="442875"/>
                  </a:cubicBezTo>
                  <a:cubicBezTo>
                    <a:pt x="290513" y="437185"/>
                    <a:pt x="260033" y="434340"/>
                    <a:pt x="221933" y="434340"/>
                  </a:cubicBezTo>
                  <a:lnTo>
                    <a:pt x="221933" y="331919"/>
                  </a:lnTo>
                  <a:cubicBezTo>
                    <a:pt x="254318" y="331919"/>
                    <a:pt x="280988" y="329074"/>
                    <a:pt x="300990" y="324332"/>
                  </a:cubicBezTo>
                  <a:cubicBezTo>
                    <a:pt x="321945" y="318642"/>
                    <a:pt x="338138" y="312004"/>
                    <a:pt x="349568" y="302521"/>
                  </a:cubicBezTo>
                  <a:cubicBezTo>
                    <a:pt x="360998" y="293037"/>
                    <a:pt x="369570" y="281657"/>
                    <a:pt x="373380" y="268380"/>
                  </a:cubicBezTo>
                  <a:cubicBezTo>
                    <a:pt x="378143" y="255104"/>
                    <a:pt x="380048" y="239930"/>
                    <a:pt x="380048" y="224757"/>
                  </a:cubicBezTo>
                  <a:cubicBezTo>
                    <a:pt x="380048" y="191565"/>
                    <a:pt x="371475" y="165960"/>
                    <a:pt x="353378" y="147941"/>
                  </a:cubicBezTo>
                  <a:cubicBezTo>
                    <a:pt x="336233" y="129923"/>
                    <a:pt x="310515" y="121388"/>
                    <a:pt x="279083" y="121388"/>
                  </a:cubicBezTo>
                  <a:cubicBezTo>
                    <a:pt x="264795" y="121388"/>
                    <a:pt x="251460" y="123284"/>
                    <a:pt x="240030" y="127078"/>
                  </a:cubicBezTo>
                  <a:cubicBezTo>
                    <a:pt x="227648" y="130871"/>
                    <a:pt x="217170" y="136561"/>
                    <a:pt x="207645" y="144148"/>
                  </a:cubicBezTo>
                  <a:cubicBezTo>
                    <a:pt x="198120" y="150786"/>
                    <a:pt x="190500" y="159321"/>
                    <a:pt x="183833" y="168805"/>
                  </a:cubicBezTo>
                  <a:cubicBezTo>
                    <a:pt x="177165" y="178288"/>
                    <a:pt x="172403" y="188720"/>
                    <a:pt x="168593" y="200100"/>
                  </a:cubicBezTo>
                  <a:cubicBezTo>
                    <a:pt x="161925" y="218118"/>
                    <a:pt x="153353" y="229498"/>
                    <a:pt x="142875" y="235188"/>
                  </a:cubicBezTo>
                  <a:cubicBezTo>
                    <a:pt x="132398" y="240879"/>
                    <a:pt x="117158" y="242775"/>
                    <a:pt x="96203" y="238982"/>
                  </a:cubicBezTo>
                  <a:lnTo>
                    <a:pt x="21908" y="224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7894319" y="3071475"/>
              <a:ext cx="537210" cy="767207"/>
            </a:xfrm>
            <a:custGeom>
              <a:avLst/>
              <a:gdLst/>
              <a:ahLst/>
              <a:cxnLst/>
              <a:rect l="l" t="t" r="r" b="b"/>
              <a:pathLst>
                <a:path w="537210" h="767207" extrusionOk="0">
                  <a:moveTo>
                    <a:pt x="537210" y="0"/>
                  </a:moveTo>
                  <a:lnTo>
                    <a:pt x="537210" y="62590"/>
                  </a:lnTo>
                  <a:cubicBezTo>
                    <a:pt x="537210" y="80609"/>
                    <a:pt x="535305" y="95782"/>
                    <a:pt x="531495" y="107162"/>
                  </a:cubicBezTo>
                  <a:cubicBezTo>
                    <a:pt x="527685" y="118543"/>
                    <a:pt x="523875" y="128026"/>
                    <a:pt x="519113" y="135613"/>
                  </a:cubicBezTo>
                  <a:lnTo>
                    <a:pt x="238125" y="718842"/>
                  </a:lnTo>
                  <a:cubicBezTo>
                    <a:pt x="231457" y="732119"/>
                    <a:pt x="221932" y="743499"/>
                    <a:pt x="209550" y="752982"/>
                  </a:cubicBezTo>
                  <a:cubicBezTo>
                    <a:pt x="197168" y="762466"/>
                    <a:pt x="180975" y="767208"/>
                    <a:pt x="160973" y="767208"/>
                  </a:cubicBezTo>
                  <a:lnTo>
                    <a:pt x="54293" y="767208"/>
                  </a:lnTo>
                  <a:lnTo>
                    <a:pt x="341948" y="197255"/>
                  </a:lnTo>
                  <a:cubicBezTo>
                    <a:pt x="348615" y="183978"/>
                    <a:pt x="356235" y="171650"/>
                    <a:pt x="363855" y="160270"/>
                  </a:cubicBezTo>
                  <a:cubicBezTo>
                    <a:pt x="371475" y="148889"/>
                    <a:pt x="380048" y="138458"/>
                    <a:pt x="388620" y="128974"/>
                  </a:cubicBezTo>
                  <a:lnTo>
                    <a:pt x="33338" y="128974"/>
                  </a:lnTo>
                  <a:cubicBezTo>
                    <a:pt x="24765" y="128974"/>
                    <a:pt x="17145" y="125181"/>
                    <a:pt x="10478" y="118543"/>
                  </a:cubicBezTo>
                  <a:cubicBezTo>
                    <a:pt x="3810" y="111904"/>
                    <a:pt x="0" y="104317"/>
                    <a:pt x="0" y="95782"/>
                  </a:cubicBezTo>
                  <a:lnTo>
                    <a:pt x="0" y="0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34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/>
        </p:nvSpPr>
        <p:spPr>
          <a:xfrm>
            <a:off x="2090077" y="4931140"/>
            <a:ext cx="5306850" cy="9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This material is confidential and proprietary to Science 37</a:t>
            </a:r>
            <a:r>
              <a:rPr lang="en" sz="600" b="0" i="0" u="none" strike="noStrike" cap="none" baseline="30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®</a:t>
            </a:r>
            <a:r>
              <a:rPr lang="en" sz="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and shall not be distributed, edited, or modified in any way without written consent from Science 37.</a:t>
            </a:r>
            <a:endParaRPr sz="6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0" y="4801076"/>
            <a:ext cx="9141750" cy="20475"/>
          </a:xfrm>
          <a:prstGeom prst="rect">
            <a:avLst/>
          </a:prstGeom>
          <a:gradFill>
            <a:gsLst>
              <a:gs pos="0">
                <a:srgbClr val="334750">
                  <a:alpha val="49019"/>
                </a:srgbClr>
              </a:gs>
              <a:gs pos="50000">
                <a:srgbClr val="334750">
                  <a:alpha val="49019"/>
                </a:srgbClr>
              </a:gs>
              <a:gs pos="100000">
                <a:srgbClr val="7295A7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3" name="Google Shape;53;p13"/>
          <p:cNvGrpSpPr/>
          <p:nvPr/>
        </p:nvGrpSpPr>
        <p:grpSpPr>
          <a:xfrm>
            <a:off x="261257" y="4892731"/>
            <a:ext cx="553497" cy="169067"/>
            <a:chOff x="3609975" y="2684552"/>
            <a:chExt cx="5048249" cy="1542001"/>
          </a:xfrm>
        </p:grpSpPr>
        <p:sp>
          <p:nvSpPr>
            <p:cNvPr id="54" name="Google Shape;54;p13"/>
            <p:cNvSpPr/>
            <p:nvPr/>
          </p:nvSpPr>
          <p:spPr>
            <a:xfrm>
              <a:off x="3609975" y="3051560"/>
              <a:ext cx="500062" cy="775742"/>
            </a:xfrm>
            <a:custGeom>
              <a:avLst/>
              <a:gdLst/>
              <a:ahLst/>
              <a:cxnLst/>
              <a:rect l="l" t="t" r="r" b="b"/>
              <a:pathLst>
                <a:path w="500062" h="775742" extrusionOk="0">
                  <a:moveTo>
                    <a:pt x="0" y="662890"/>
                  </a:moveTo>
                  <a:lnTo>
                    <a:pt x="88582" y="563314"/>
                  </a:lnTo>
                  <a:cubicBezTo>
                    <a:pt x="100013" y="590816"/>
                    <a:pt x="118110" y="611680"/>
                    <a:pt x="141923" y="627801"/>
                  </a:cubicBezTo>
                  <a:cubicBezTo>
                    <a:pt x="166688" y="643923"/>
                    <a:pt x="194310" y="651510"/>
                    <a:pt x="224790" y="651510"/>
                  </a:cubicBezTo>
                  <a:cubicBezTo>
                    <a:pt x="261938" y="651510"/>
                    <a:pt x="291465" y="642975"/>
                    <a:pt x="313373" y="624957"/>
                  </a:cubicBezTo>
                  <a:cubicBezTo>
                    <a:pt x="335280" y="607886"/>
                    <a:pt x="345758" y="584178"/>
                    <a:pt x="345758" y="553831"/>
                  </a:cubicBezTo>
                  <a:cubicBezTo>
                    <a:pt x="345758" y="518742"/>
                    <a:pt x="309563" y="483654"/>
                    <a:pt x="238125" y="449513"/>
                  </a:cubicBezTo>
                  <a:cubicBezTo>
                    <a:pt x="215265" y="438133"/>
                    <a:pt x="196215" y="429598"/>
                    <a:pt x="182880" y="422012"/>
                  </a:cubicBezTo>
                  <a:cubicBezTo>
                    <a:pt x="118110" y="387871"/>
                    <a:pt x="73343" y="355628"/>
                    <a:pt x="47625" y="323384"/>
                  </a:cubicBezTo>
                  <a:cubicBezTo>
                    <a:pt x="22860" y="291141"/>
                    <a:pt x="10477" y="253207"/>
                    <a:pt x="10477" y="208635"/>
                  </a:cubicBezTo>
                  <a:cubicBezTo>
                    <a:pt x="10477" y="147941"/>
                    <a:pt x="34290" y="97679"/>
                    <a:pt x="82868" y="58797"/>
                  </a:cubicBezTo>
                  <a:cubicBezTo>
                    <a:pt x="131445" y="19915"/>
                    <a:pt x="194310" y="0"/>
                    <a:pt x="271463" y="0"/>
                  </a:cubicBezTo>
                  <a:cubicBezTo>
                    <a:pt x="316230" y="0"/>
                    <a:pt x="355283" y="7587"/>
                    <a:pt x="387667" y="23709"/>
                  </a:cubicBezTo>
                  <a:cubicBezTo>
                    <a:pt x="420053" y="38882"/>
                    <a:pt x="448628" y="63539"/>
                    <a:pt x="474345" y="96731"/>
                  </a:cubicBezTo>
                  <a:lnTo>
                    <a:pt x="381000" y="185875"/>
                  </a:lnTo>
                  <a:cubicBezTo>
                    <a:pt x="369570" y="164063"/>
                    <a:pt x="355283" y="147941"/>
                    <a:pt x="336233" y="137509"/>
                  </a:cubicBezTo>
                  <a:cubicBezTo>
                    <a:pt x="318135" y="127078"/>
                    <a:pt x="295275" y="121388"/>
                    <a:pt x="269558" y="121388"/>
                  </a:cubicBezTo>
                  <a:cubicBezTo>
                    <a:pt x="238125" y="121388"/>
                    <a:pt x="212408" y="128974"/>
                    <a:pt x="193358" y="145096"/>
                  </a:cubicBezTo>
                  <a:cubicBezTo>
                    <a:pt x="174308" y="160270"/>
                    <a:pt x="164783" y="181133"/>
                    <a:pt x="164783" y="205790"/>
                  </a:cubicBezTo>
                  <a:cubicBezTo>
                    <a:pt x="164783" y="244672"/>
                    <a:pt x="202883" y="280709"/>
                    <a:pt x="279083" y="312952"/>
                  </a:cubicBezTo>
                  <a:cubicBezTo>
                    <a:pt x="294323" y="319591"/>
                    <a:pt x="305753" y="324333"/>
                    <a:pt x="314325" y="328126"/>
                  </a:cubicBezTo>
                  <a:cubicBezTo>
                    <a:pt x="377190" y="356576"/>
                    <a:pt x="423863" y="388820"/>
                    <a:pt x="454342" y="424857"/>
                  </a:cubicBezTo>
                  <a:cubicBezTo>
                    <a:pt x="484823" y="460894"/>
                    <a:pt x="500063" y="501672"/>
                    <a:pt x="500063" y="548141"/>
                  </a:cubicBezTo>
                  <a:cubicBezTo>
                    <a:pt x="500063" y="617370"/>
                    <a:pt x="476250" y="672374"/>
                    <a:pt x="428625" y="714101"/>
                  </a:cubicBezTo>
                  <a:cubicBezTo>
                    <a:pt x="381000" y="755827"/>
                    <a:pt x="317183" y="775743"/>
                    <a:pt x="237173" y="775743"/>
                  </a:cubicBezTo>
                  <a:cubicBezTo>
                    <a:pt x="180023" y="775743"/>
                    <a:pt x="131445" y="766259"/>
                    <a:pt x="91440" y="746344"/>
                  </a:cubicBezTo>
                  <a:cubicBezTo>
                    <a:pt x="50482" y="727377"/>
                    <a:pt x="20002" y="698927"/>
                    <a:pt x="0" y="662890"/>
                  </a:cubicBezTo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4164329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8145" y="495982"/>
                  </a:moveTo>
                  <a:cubicBezTo>
                    <a:pt x="378142" y="507362"/>
                    <a:pt x="358140" y="516846"/>
                    <a:pt x="336233" y="521587"/>
                  </a:cubicBezTo>
                  <a:cubicBezTo>
                    <a:pt x="314325" y="527277"/>
                    <a:pt x="290513" y="530122"/>
                    <a:pt x="265748" y="530122"/>
                  </a:cubicBezTo>
                  <a:cubicBezTo>
                    <a:pt x="187643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3" y="0"/>
                    <a:pt x="318135" y="2845"/>
                    <a:pt x="339090" y="7587"/>
                  </a:cubicBezTo>
                  <a:cubicBezTo>
                    <a:pt x="360045" y="12328"/>
                    <a:pt x="380048" y="20864"/>
                    <a:pt x="399098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8" y="139406"/>
                  </a:cubicBezTo>
                  <a:cubicBezTo>
                    <a:pt x="325755" y="130871"/>
                    <a:pt x="304800" y="127078"/>
                    <a:pt x="282892" y="127078"/>
                  </a:cubicBezTo>
                  <a:cubicBezTo>
                    <a:pt x="241935" y="127078"/>
                    <a:pt x="209550" y="139406"/>
                    <a:pt x="185738" y="164063"/>
                  </a:cubicBezTo>
                  <a:cubicBezTo>
                    <a:pt x="160973" y="188720"/>
                    <a:pt x="149543" y="221912"/>
                    <a:pt x="149543" y="262690"/>
                  </a:cubicBezTo>
                  <a:cubicBezTo>
                    <a:pt x="149543" y="304417"/>
                    <a:pt x="161925" y="337609"/>
                    <a:pt x="186690" y="362266"/>
                  </a:cubicBezTo>
                  <a:cubicBezTo>
                    <a:pt x="211455" y="386923"/>
                    <a:pt x="244792" y="399251"/>
                    <a:pt x="287655" y="399251"/>
                  </a:cubicBezTo>
                  <a:cubicBezTo>
                    <a:pt x="311467" y="399251"/>
                    <a:pt x="331470" y="395458"/>
                    <a:pt x="349567" y="386923"/>
                  </a:cubicBezTo>
                  <a:cubicBezTo>
                    <a:pt x="367665" y="378388"/>
                    <a:pt x="383858" y="365111"/>
                    <a:pt x="399098" y="348041"/>
                  </a:cubicBezTo>
                  <a:lnTo>
                    <a:pt x="398145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4630102" y="3025955"/>
              <a:ext cx="168592" cy="782381"/>
            </a:xfrm>
            <a:custGeom>
              <a:avLst/>
              <a:gdLst/>
              <a:ahLst/>
              <a:cxnLst/>
              <a:rect l="l" t="t" r="r" b="b"/>
              <a:pathLst>
                <a:path w="168592" h="782381" extrusionOk="0">
                  <a:moveTo>
                    <a:pt x="0" y="83454"/>
                  </a:moveTo>
                  <a:cubicBezTo>
                    <a:pt x="0" y="60694"/>
                    <a:pt x="8572" y="40779"/>
                    <a:pt x="24765" y="24657"/>
                  </a:cubicBezTo>
                  <a:cubicBezTo>
                    <a:pt x="40957" y="8535"/>
                    <a:pt x="60960" y="0"/>
                    <a:pt x="83820" y="0"/>
                  </a:cubicBezTo>
                  <a:cubicBezTo>
                    <a:pt x="106680" y="0"/>
                    <a:pt x="126682" y="8535"/>
                    <a:pt x="143827" y="24657"/>
                  </a:cubicBezTo>
                  <a:cubicBezTo>
                    <a:pt x="160972" y="40779"/>
                    <a:pt x="168592" y="60694"/>
                    <a:pt x="168592" y="84402"/>
                  </a:cubicBezTo>
                  <a:cubicBezTo>
                    <a:pt x="168592" y="107163"/>
                    <a:pt x="160020" y="127078"/>
                    <a:pt x="143827" y="144148"/>
                  </a:cubicBezTo>
                  <a:cubicBezTo>
                    <a:pt x="126682" y="160270"/>
                    <a:pt x="106680" y="168805"/>
                    <a:pt x="83820" y="168805"/>
                  </a:cubicBezTo>
                  <a:cubicBezTo>
                    <a:pt x="60960" y="168805"/>
                    <a:pt x="40957" y="160270"/>
                    <a:pt x="24765" y="143199"/>
                  </a:cubicBezTo>
                  <a:cubicBezTo>
                    <a:pt x="8572" y="126129"/>
                    <a:pt x="0" y="106214"/>
                    <a:pt x="0" y="83454"/>
                  </a:cubicBezTo>
                  <a:moveTo>
                    <a:pt x="13335" y="287347"/>
                  </a:moveTo>
                  <a:lnTo>
                    <a:pt x="157163" y="287347"/>
                  </a:lnTo>
                  <a:lnTo>
                    <a:pt x="157163" y="782381"/>
                  </a:lnTo>
                  <a:lnTo>
                    <a:pt x="13335" y="782381"/>
                  </a:lnTo>
                  <a:lnTo>
                    <a:pt x="13335" y="28734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4859654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4325" y="401148"/>
                    <a:pt x="333375" y="390716"/>
                  </a:cubicBezTo>
                  <a:cubicBezTo>
                    <a:pt x="352425" y="380285"/>
                    <a:pt x="368617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2860" y="410632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2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8160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5448300" y="3297180"/>
              <a:ext cx="504825" cy="514000"/>
            </a:xfrm>
            <a:custGeom>
              <a:avLst/>
              <a:gdLst/>
              <a:ahLst/>
              <a:cxnLst/>
              <a:rect l="l" t="t" r="r" b="b"/>
              <a:pathLst>
                <a:path w="504825" h="514000" extrusionOk="0">
                  <a:moveTo>
                    <a:pt x="0" y="511156"/>
                  </a:moveTo>
                  <a:lnTo>
                    <a:pt x="0" y="16122"/>
                  </a:lnTo>
                  <a:lnTo>
                    <a:pt x="140970" y="16122"/>
                  </a:lnTo>
                  <a:lnTo>
                    <a:pt x="140970" y="93886"/>
                  </a:lnTo>
                  <a:cubicBezTo>
                    <a:pt x="166688" y="61642"/>
                    <a:pt x="195263" y="37934"/>
                    <a:pt x="224790" y="22760"/>
                  </a:cubicBezTo>
                  <a:cubicBezTo>
                    <a:pt x="254318" y="7587"/>
                    <a:pt x="287655" y="0"/>
                    <a:pt x="324803" y="0"/>
                  </a:cubicBezTo>
                  <a:cubicBezTo>
                    <a:pt x="362903" y="0"/>
                    <a:pt x="395288" y="6638"/>
                    <a:pt x="421957" y="19915"/>
                  </a:cubicBezTo>
                  <a:cubicBezTo>
                    <a:pt x="447675" y="33192"/>
                    <a:pt x="468630" y="52159"/>
                    <a:pt x="483870" y="79661"/>
                  </a:cubicBezTo>
                  <a:cubicBezTo>
                    <a:pt x="491490" y="93886"/>
                    <a:pt x="496253" y="109059"/>
                    <a:pt x="500063" y="126129"/>
                  </a:cubicBezTo>
                  <a:cubicBezTo>
                    <a:pt x="502920" y="143199"/>
                    <a:pt x="504825" y="170701"/>
                    <a:pt x="504825" y="207687"/>
                  </a:cubicBezTo>
                  <a:lnTo>
                    <a:pt x="504825" y="223808"/>
                  </a:lnTo>
                  <a:lnTo>
                    <a:pt x="504825" y="513052"/>
                  </a:lnTo>
                  <a:lnTo>
                    <a:pt x="360045" y="513052"/>
                  </a:lnTo>
                  <a:lnTo>
                    <a:pt x="360045" y="268380"/>
                  </a:lnTo>
                  <a:cubicBezTo>
                    <a:pt x="360045" y="207687"/>
                    <a:pt x="352425" y="166908"/>
                    <a:pt x="339090" y="147941"/>
                  </a:cubicBezTo>
                  <a:cubicBezTo>
                    <a:pt x="324803" y="128026"/>
                    <a:pt x="300990" y="118543"/>
                    <a:pt x="265747" y="118543"/>
                  </a:cubicBezTo>
                  <a:cubicBezTo>
                    <a:pt x="245745" y="118543"/>
                    <a:pt x="227647" y="122336"/>
                    <a:pt x="210503" y="130871"/>
                  </a:cubicBezTo>
                  <a:cubicBezTo>
                    <a:pt x="193357" y="139406"/>
                    <a:pt x="180022" y="150786"/>
                    <a:pt x="168592" y="165960"/>
                  </a:cubicBezTo>
                  <a:cubicBezTo>
                    <a:pt x="160020" y="177340"/>
                    <a:pt x="153353" y="191565"/>
                    <a:pt x="149542" y="206738"/>
                  </a:cubicBezTo>
                  <a:cubicBezTo>
                    <a:pt x="145733" y="221912"/>
                    <a:pt x="143828" y="244672"/>
                    <a:pt x="143828" y="275967"/>
                  </a:cubicBezTo>
                  <a:lnTo>
                    <a:pt x="143828" y="295882"/>
                  </a:lnTo>
                  <a:lnTo>
                    <a:pt x="143828" y="514001"/>
                  </a:lnTo>
                  <a:lnTo>
                    <a:pt x="0" y="514001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6020752" y="3297180"/>
              <a:ext cx="399097" cy="530122"/>
            </a:xfrm>
            <a:custGeom>
              <a:avLst/>
              <a:gdLst/>
              <a:ahLst/>
              <a:cxnLst/>
              <a:rect l="l" t="t" r="r" b="b"/>
              <a:pathLst>
                <a:path w="399097" h="530122" extrusionOk="0">
                  <a:moveTo>
                    <a:pt x="399097" y="495982"/>
                  </a:moveTo>
                  <a:cubicBezTo>
                    <a:pt x="379095" y="507362"/>
                    <a:pt x="359092" y="516846"/>
                    <a:pt x="337185" y="521587"/>
                  </a:cubicBezTo>
                  <a:cubicBezTo>
                    <a:pt x="315278" y="527277"/>
                    <a:pt x="291465" y="530122"/>
                    <a:pt x="265747" y="530122"/>
                  </a:cubicBezTo>
                  <a:cubicBezTo>
                    <a:pt x="187642" y="530122"/>
                    <a:pt x="123825" y="505466"/>
                    <a:pt x="74295" y="456152"/>
                  </a:cubicBezTo>
                  <a:cubicBezTo>
                    <a:pt x="24765" y="406838"/>
                    <a:pt x="0" y="342351"/>
                    <a:pt x="0" y="262690"/>
                  </a:cubicBezTo>
                  <a:cubicBezTo>
                    <a:pt x="0" y="184926"/>
                    <a:pt x="24765" y="121388"/>
                    <a:pt x="74295" y="73022"/>
                  </a:cubicBezTo>
                  <a:cubicBezTo>
                    <a:pt x="123825" y="23709"/>
                    <a:pt x="188595" y="0"/>
                    <a:pt x="267653" y="0"/>
                  </a:cubicBezTo>
                  <a:cubicBezTo>
                    <a:pt x="294322" y="0"/>
                    <a:pt x="318135" y="2845"/>
                    <a:pt x="339090" y="7587"/>
                  </a:cubicBezTo>
                  <a:cubicBezTo>
                    <a:pt x="360045" y="12328"/>
                    <a:pt x="380047" y="20864"/>
                    <a:pt x="399097" y="31295"/>
                  </a:cubicBezTo>
                  <a:lnTo>
                    <a:pt x="398145" y="175443"/>
                  </a:lnTo>
                  <a:cubicBezTo>
                    <a:pt x="382905" y="160270"/>
                    <a:pt x="365760" y="147941"/>
                    <a:pt x="345757" y="139406"/>
                  </a:cubicBezTo>
                  <a:cubicBezTo>
                    <a:pt x="325755" y="130871"/>
                    <a:pt x="304800" y="127078"/>
                    <a:pt x="281940" y="127078"/>
                  </a:cubicBezTo>
                  <a:cubicBezTo>
                    <a:pt x="240982" y="127078"/>
                    <a:pt x="208597" y="139406"/>
                    <a:pt x="184785" y="164063"/>
                  </a:cubicBezTo>
                  <a:cubicBezTo>
                    <a:pt x="160020" y="188720"/>
                    <a:pt x="148590" y="221912"/>
                    <a:pt x="148590" y="262690"/>
                  </a:cubicBezTo>
                  <a:cubicBezTo>
                    <a:pt x="148590" y="304417"/>
                    <a:pt x="160972" y="337609"/>
                    <a:pt x="185738" y="362266"/>
                  </a:cubicBezTo>
                  <a:cubicBezTo>
                    <a:pt x="210503" y="386923"/>
                    <a:pt x="243840" y="399251"/>
                    <a:pt x="286703" y="399251"/>
                  </a:cubicBezTo>
                  <a:cubicBezTo>
                    <a:pt x="309563" y="399251"/>
                    <a:pt x="330517" y="395458"/>
                    <a:pt x="348615" y="386923"/>
                  </a:cubicBezTo>
                  <a:cubicBezTo>
                    <a:pt x="366713" y="378388"/>
                    <a:pt x="382905" y="365111"/>
                    <a:pt x="398145" y="348041"/>
                  </a:cubicBezTo>
                  <a:lnTo>
                    <a:pt x="399097" y="495982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6465569" y="3296232"/>
              <a:ext cx="518160" cy="531070"/>
            </a:xfrm>
            <a:custGeom>
              <a:avLst/>
              <a:gdLst/>
              <a:ahLst/>
              <a:cxnLst/>
              <a:rect l="l" t="t" r="r" b="b"/>
              <a:pathLst>
                <a:path w="518160" h="531070" extrusionOk="0">
                  <a:moveTo>
                    <a:pt x="516255" y="299676"/>
                  </a:moveTo>
                  <a:lnTo>
                    <a:pt x="142875" y="299676"/>
                  </a:lnTo>
                  <a:cubicBezTo>
                    <a:pt x="148590" y="335713"/>
                    <a:pt x="161925" y="362266"/>
                    <a:pt x="181928" y="379336"/>
                  </a:cubicBezTo>
                  <a:cubicBezTo>
                    <a:pt x="201930" y="397355"/>
                    <a:pt x="229553" y="405890"/>
                    <a:pt x="264795" y="405890"/>
                  </a:cubicBezTo>
                  <a:cubicBezTo>
                    <a:pt x="291465" y="405890"/>
                    <a:pt x="313373" y="401148"/>
                    <a:pt x="333375" y="390716"/>
                  </a:cubicBezTo>
                  <a:cubicBezTo>
                    <a:pt x="352425" y="380285"/>
                    <a:pt x="368618" y="365111"/>
                    <a:pt x="381000" y="345196"/>
                  </a:cubicBezTo>
                  <a:lnTo>
                    <a:pt x="497205" y="403045"/>
                  </a:lnTo>
                  <a:cubicBezTo>
                    <a:pt x="470535" y="446669"/>
                    <a:pt x="437198" y="478912"/>
                    <a:pt x="399098" y="499775"/>
                  </a:cubicBezTo>
                  <a:cubicBezTo>
                    <a:pt x="360998" y="520639"/>
                    <a:pt x="315278" y="531071"/>
                    <a:pt x="261938" y="531071"/>
                  </a:cubicBezTo>
                  <a:cubicBezTo>
                    <a:pt x="181928" y="531071"/>
                    <a:pt x="118110" y="507362"/>
                    <a:pt x="70485" y="458997"/>
                  </a:cubicBezTo>
                  <a:cubicBezTo>
                    <a:pt x="23813" y="411580"/>
                    <a:pt x="0" y="347093"/>
                    <a:pt x="0" y="266484"/>
                  </a:cubicBezTo>
                  <a:cubicBezTo>
                    <a:pt x="0" y="188720"/>
                    <a:pt x="24765" y="125181"/>
                    <a:pt x="73343" y="74919"/>
                  </a:cubicBezTo>
                  <a:cubicBezTo>
                    <a:pt x="122873" y="24657"/>
                    <a:pt x="185738" y="0"/>
                    <a:pt x="261938" y="0"/>
                  </a:cubicBezTo>
                  <a:cubicBezTo>
                    <a:pt x="340995" y="0"/>
                    <a:pt x="403860" y="23709"/>
                    <a:pt x="449580" y="70177"/>
                  </a:cubicBezTo>
                  <a:cubicBezTo>
                    <a:pt x="495300" y="117594"/>
                    <a:pt x="518160" y="181133"/>
                    <a:pt x="518160" y="262690"/>
                  </a:cubicBezTo>
                  <a:cubicBezTo>
                    <a:pt x="518160" y="267432"/>
                    <a:pt x="518160" y="272174"/>
                    <a:pt x="517208" y="276915"/>
                  </a:cubicBezTo>
                  <a:cubicBezTo>
                    <a:pt x="518160" y="281657"/>
                    <a:pt x="517208" y="289244"/>
                    <a:pt x="516255" y="299676"/>
                  </a:cubicBezTo>
                  <a:moveTo>
                    <a:pt x="373380" y="213377"/>
                  </a:moveTo>
                  <a:cubicBezTo>
                    <a:pt x="369570" y="182081"/>
                    <a:pt x="358140" y="158373"/>
                    <a:pt x="339090" y="142251"/>
                  </a:cubicBezTo>
                  <a:cubicBezTo>
                    <a:pt x="320040" y="126129"/>
                    <a:pt x="294323" y="118543"/>
                    <a:pt x="261938" y="118543"/>
                  </a:cubicBezTo>
                  <a:cubicBezTo>
                    <a:pt x="229553" y="118543"/>
                    <a:pt x="203835" y="126129"/>
                    <a:pt x="183833" y="142251"/>
                  </a:cubicBezTo>
                  <a:cubicBezTo>
                    <a:pt x="164783" y="158373"/>
                    <a:pt x="152400" y="182081"/>
                    <a:pt x="146685" y="213377"/>
                  </a:cubicBezTo>
                  <a:lnTo>
                    <a:pt x="373380" y="213377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7109459" y="2684552"/>
              <a:ext cx="1548765" cy="1542001"/>
            </a:xfrm>
            <a:custGeom>
              <a:avLst/>
              <a:gdLst/>
              <a:ahLst/>
              <a:cxnLst/>
              <a:rect l="l" t="t" r="r" b="b"/>
              <a:pathLst>
                <a:path w="1548765" h="1542001" extrusionOk="0">
                  <a:moveTo>
                    <a:pt x="1548765" y="771001"/>
                  </a:moveTo>
                  <a:cubicBezTo>
                    <a:pt x="1548765" y="1196806"/>
                    <a:pt x="1202055" y="1542002"/>
                    <a:pt x="774383" y="1542002"/>
                  </a:cubicBezTo>
                  <a:cubicBezTo>
                    <a:pt x="346710" y="1542002"/>
                    <a:pt x="0" y="1196806"/>
                    <a:pt x="0" y="771001"/>
                  </a:cubicBezTo>
                  <a:cubicBezTo>
                    <a:pt x="0" y="345196"/>
                    <a:pt x="346710" y="0"/>
                    <a:pt x="774383" y="0"/>
                  </a:cubicBezTo>
                  <a:cubicBezTo>
                    <a:pt x="1202055" y="0"/>
                    <a:pt x="1548765" y="345196"/>
                    <a:pt x="1548765" y="771001"/>
                  </a:cubicBezTo>
                </a:path>
              </a:pathLst>
            </a:custGeom>
            <a:solidFill>
              <a:srgbClr val="72C60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8445817" y="2715847"/>
              <a:ext cx="180975" cy="180184"/>
            </a:xfrm>
            <a:custGeom>
              <a:avLst/>
              <a:gdLst/>
              <a:ahLst/>
              <a:cxnLst/>
              <a:rect l="l" t="t" r="r" b="b"/>
              <a:pathLst>
                <a:path w="180975" h="180184" extrusionOk="0">
                  <a:moveTo>
                    <a:pt x="90488" y="0"/>
                  </a:moveTo>
                  <a:cubicBezTo>
                    <a:pt x="99060" y="0"/>
                    <a:pt x="106680" y="948"/>
                    <a:pt x="114300" y="2845"/>
                  </a:cubicBezTo>
                  <a:cubicBezTo>
                    <a:pt x="121920" y="4742"/>
                    <a:pt x="129540" y="7587"/>
                    <a:pt x="136207" y="12328"/>
                  </a:cubicBezTo>
                  <a:cubicBezTo>
                    <a:pt x="142875" y="16122"/>
                    <a:pt x="148590" y="20864"/>
                    <a:pt x="154305" y="26554"/>
                  </a:cubicBezTo>
                  <a:cubicBezTo>
                    <a:pt x="160020" y="32244"/>
                    <a:pt x="164782" y="37934"/>
                    <a:pt x="168593" y="44572"/>
                  </a:cubicBezTo>
                  <a:cubicBezTo>
                    <a:pt x="172402" y="51210"/>
                    <a:pt x="175260" y="58797"/>
                    <a:pt x="178118" y="66384"/>
                  </a:cubicBezTo>
                  <a:cubicBezTo>
                    <a:pt x="180022" y="73971"/>
                    <a:pt x="180975" y="82506"/>
                    <a:pt x="180975" y="90092"/>
                  </a:cubicBezTo>
                  <a:cubicBezTo>
                    <a:pt x="180975" y="98627"/>
                    <a:pt x="180022" y="106214"/>
                    <a:pt x="178118" y="113801"/>
                  </a:cubicBezTo>
                  <a:cubicBezTo>
                    <a:pt x="176213" y="121388"/>
                    <a:pt x="173355" y="128974"/>
                    <a:pt x="168593" y="135613"/>
                  </a:cubicBezTo>
                  <a:cubicBezTo>
                    <a:pt x="164782" y="142251"/>
                    <a:pt x="160020" y="147941"/>
                    <a:pt x="154305" y="153631"/>
                  </a:cubicBezTo>
                  <a:cubicBezTo>
                    <a:pt x="148590" y="159321"/>
                    <a:pt x="142875" y="164063"/>
                    <a:pt x="136207" y="167856"/>
                  </a:cubicBezTo>
                  <a:cubicBezTo>
                    <a:pt x="129540" y="171650"/>
                    <a:pt x="121920" y="174495"/>
                    <a:pt x="114300" y="177340"/>
                  </a:cubicBezTo>
                  <a:cubicBezTo>
                    <a:pt x="106680" y="179236"/>
                    <a:pt x="98107" y="180185"/>
                    <a:pt x="90488" y="180185"/>
                  </a:cubicBezTo>
                  <a:cubicBezTo>
                    <a:pt x="81915" y="180185"/>
                    <a:pt x="74295" y="179236"/>
                    <a:pt x="66675" y="177340"/>
                  </a:cubicBezTo>
                  <a:cubicBezTo>
                    <a:pt x="59055" y="175443"/>
                    <a:pt x="51435" y="171650"/>
                    <a:pt x="44768" y="167856"/>
                  </a:cubicBezTo>
                  <a:cubicBezTo>
                    <a:pt x="38100" y="164063"/>
                    <a:pt x="32385" y="159321"/>
                    <a:pt x="26670" y="153631"/>
                  </a:cubicBezTo>
                  <a:cubicBezTo>
                    <a:pt x="20955" y="147941"/>
                    <a:pt x="16193" y="142251"/>
                    <a:pt x="12382" y="135613"/>
                  </a:cubicBezTo>
                  <a:cubicBezTo>
                    <a:pt x="8572" y="128974"/>
                    <a:pt x="5715" y="121388"/>
                    <a:pt x="2857" y="113801"/>
                  </a:cubicBezTo>
                  <a:cubicBezTo>
                    <a:pt x="952" y="106214"/>
                    <a:pt x="0" y="97679"/>
                    <a:pt x="0" y="90092"/>
                  </a:cubicBezTo>
                  <a:cubicBezTo>
                    <a:pt x="0" y="81557"/>
                    <a:pt x="952" y="73971"/>
                    <a:pt x="2857" y="66384"/>
                  </a:cubicBezTo>
                  <a:cubicBezTo>
                    <a:pt x="4763" y="58797"/>
                    <a:pt x="7620" y="51210"/>
                    <a:pt x="12382" y="44572"/>
                  </a:cubicBezTo>
                  <a:cubicBezTo>
                    <a:pt x="16193" y="37934"/>
                    <a:pt x="20955" y="32244"/>
                    <a:pt x="26670" y="26554"/>
                  </a:cubicBezTo>
                  <a:cubicBezTo>
                    <a:pt x="32385" y="20864"/>
                    <a:pt x="38100" y="16122"/>
                    <a:pt x="44768" y="12328"/>
                  </a:cubicBezTo>
                  <a:cubicBezTo>
                    <a:pt x="51435" y="8535"/>
                    <a:pt x="59055" y="5690"/>
                    <a:pt x="66675" y="2845"/>
                  </a:cubicBezTo>
                  <a:cubicBezTo>
                    <a:pt x="73343" y="948"/>
                    <a:pt x="81915" y="0"/>
                    <a:pt x="90488" y="0"/>
                  </a:cubicBezTo>
                  <a:moveTo>
                    <a:pt x="90488" y="174495"/>
                  </a:moveTo>
                  <a:cubicBezTo>
                    <a:pt x="98107" y="174495"/>
                    <a:pt x="105727" y="173546"/>
                    <a:pt x="112395" y="171650"/>
                  </a:cubicBezTo>
                  <a:cubicBezTo>
                    <a:pt x="119063" y="169753"/>
                    <a:pt x="125730" y="166908"/>
                    <a:pt x="132397" y="163115"/>
                  </a:cubicBezTo>
                  <a:cubicBezTo>
                    <a:pt x="139065" y="159321"/>
                    <a:pt x="143827" y="155528"/>
                    <a:pt x="149543" y="149838"/>
                  </a:cubicBezTo>
                  <a:cubicBezTo>
                    <a:pt x="154305" y="145096"/>
                    <a:pt x="159068" y="139406"/>
                    <a:pt x="162877" y="132768"/>
                  </a:cubicBezTo>
                  <a:cubicBezTo>
                    <a:pt x="166688" y="127078"/>
                    <a:pt x="169545" y="119491"/>
                    <a:pt x="171450" y="112853"/>
                  </a:cubicBezTo>
                  <a:cubicBezTo>
                    <a:pt x="173355" y="105266"/>
                    <a:pt x="174307" y="98627"/>
                    <a:pt x="174307" y="90092"/>
                  </a:cubicBezTo>
                  <a:cubicBezTo>
                    <a:pt x="174307" y="78712"/>
                    <a:pt x="172402" y="67332"/>
                    <a:pt x="167640" y="57849"/>
                  </a:cubicBezTo>
                  <a:cubicBezTo>
                    <a:pt x="162877" y="47417"/>
                    <a:pt x="157163" y="38882"/>
                    <a:pt x="149543" y="31295"/>
                  </a:cubicBezTo>
                  <a:cubicBezTo>
                    <a:pt x="141922" y="23709"/>
                    <a:pt x="133350" y="18018"/>
                    <a:pt x="122872" y="13277"/>
                  </a:cubicBezTo>
                  <a:cubicBezTo>
                    <a:pt x="112395" y="8535"/>
                    <a:pt x="101918" y="6638"/>
                    <a:pt x="90488" y="6638"/>
                  </a:cubicBezTo>
                  <a:cubicBezTo>
                    <a:pt x="79057" y="6638"/>
                    <a:pt x="67627" y="8535"/>
                    <a:pt x="58102" y="13277"/>
                  </a:cubicBezTo>
                  <a:cubicBezTo>
                    <a:pt x="47625" y="18018"/>
                    <a:pt x="39052" y="23709"/>
                    <a:pt x="31432" y="31295"/>
                  </a:cubicBezTo>
                  <a:cubicBezTo>
                    <a:pt x="23813" y="38882"/>
                    <a:pt x="18097" y="47417"/>
                    <a:pt x="13335" y="57849"/>
                  </a:cubicBezTo>
                  <a:cubicBezTo>
                    <a:pt x="8572" y="68281"/>
                    <a:pt x="6668" y="78712"/>
                    <a:pt x="6668" y="90092"/>
                  </a:cubicBezTo>
                  <a:cubicBezTo>
                    <a:pt x="6668" y="101472"/>
                    <a:pt x="8572" y="112853"/>
                    <a:pt x="13335" y="122336"/>
                  </a:cubicBezTo>
                  <a:cubicBezTo>
                    <a:pt x="18097" y="132768"/>
                    <a:pt x="23813" y="141303"/>
                    <a:pt x="31432" y="148889"/>
                  </a:cubicBezTo>
                  <a:cubicBezTo>
                    <a:pt x="39052" y="156476"/>
                    <a:pt x="47625" y="162166"/>
                    <a:pt x="58102" y="166908"/>
                  </a:cubicBezTo>
                  <a:cubicBezTo>
                    <a:pt x="67627" y="171650"/>
                    <a:pt x="79057" y="174495"/>
                    <a:pt x="90488" y="174495"/>
                  </a:cubicBezTo>
                  <a:moveTo>
                    <a:pt x="87630" y="35089"/>
                  </a:moveTo>
                  <a:cubicBezTo>
                    <a:pt x="100965" y="35089"/>
                    <a:pt x="110490" y="37934"/>
                    <a:pt x="117157" y="42675"/>
                  </a:cubicBezTo>
                  <a:cubicBezTo>
                    <a:pt x="123825" y="47417"/>
                    <a:pt x="126682" y="55004"/>
                    <a:pt x="126682" y="64487"/>
                  </a:cubicBezTo>
                  <a:cubicBezTo>
                    <a:pt x="126682" y="73022"/>
                    <a:pt x="123825" y="79661"/>
                    <a:pt x="119063" y="85351"/>
                  </a:cubicBezTo>
                  <a:cubicBezTo>
                    <a:pt x="113347" y="91041"/>
                    <a:pt x="105727" y="93886"/>
                    <a:pt x="96202" y="95782"/>
                  </a:cubicBezTo>
                  <a:cubicBezTo>
                    <a:pt x="98107" y="96731"/>
                    <a:pt x="100013" y="98627"/>
                    <a:pt x="100965" y="100524"/>
                  </a:cubicBezTo>
                  <a:lnTo>
                    <a:pt x="137160" y="146993"/>
                  </a:lnTo>
                  <a:lnTo>
                    <a:pt x="127635" y="146993"/>
                  </a:lnTo>
                  <a:cubicBezTo>
                    <a:pt x="126682" y="146993"/>
                    <a:pt x="125730" y="146993"/>
                    <a:pt x="125730" y="146993"/>
                  </a:cubicBezTo>
                  <a:cubicBezTo>
                    <a:pt x="124777" y="146993"/>
                    <a:pt x="124777" y="146044"/>
                    <a:pt x="123825" y="145096"/>
                  </a:cubicBezTo>
                  <a:lnTo>
                    <a:pt x="89535" y="101472"/>
                  </a:lnTo>
                  <a:cubicBezTo>
                    <a:pt x="88582" y="100524"/>
                    <a:pt x="87630" y="99576"/>
                    <a:pt x="86677" y="99576"/>
                  </a:cubicBezTo>
                  <a:cubicBezTo>
                    <a:pt x="85725" y="98627"/>
                    <a:pt x="83820" y="98627"/>
                    <a:pt x="81915" y="98627"/>
                  </a:cubicBezTo>
                  <a:lnTo>
                    <a:pt x="67627" y="98627"/>
                  </a:lnTo>
                  <a:lnTo>
                    <a:pt x="67627" y="147941"/>
                  </a:lnTo>
                  <a:lnTo>
                    <a:pt x="57150" y="147941"/>
                  </a:lnTo>
                  <a:lnTo>
                    <a:pt x="57150" y="35089"/>
                  </a:lnTo>
                  <a:lnTo>
                    <a:pt x="87630" y="35089"/>
                  </a:lnTo>
                  <a:close/>
                  <a:moveTo>
                    <a:pt x="85725" y="89144"/>
                  </a:moveTo>
                  <a:cubicBezTo>
                    <a:pt x="96202" y="89144"/>
                    <a:pt x="103822" y="87247"/>
                    <a:pt x="108585" y="83454"/>
                  </a:cubicBezTo>
                  <a:cubicBezTo>
                    <a:pt x="113347" y="79661"/>
                    <a:pt x="116205" y="73971"/>
                    <a:pt x="116205" y="66384"/>
                  </a:cubicBezTo>
                  <a:cubicBezTo>
                    <a:pt x="116205" y="58797"/>
                    <a:pt x="114300" y="53107"/>
                    <a:pt x="109538" y="49314"/>
                  </a:cubicBezTo>
                  <a:cubicBezTo>
                    <a:pt x="104775" y="45520"/>
                    <a:pt x="98107" y="43624"/>
                    <a:pt x="87630" y="43624"/>
                  </a:cubicBezTo>
                  <a:lnTo>
                    <a:pt x="67627" y="43624"/>
                  </a:lnTo>
                  <a:lnTo>
                    <a:pt x="67627" y="89144"/>
                  </a:lnTo>
                  <a:lnTo>
                    <a:pt x="85725" y="89144"/>
                  </a:lnTo>
                  <a:close/>
                </a:path>
              </a:pathLst>
            </a:custGeom>
            <a:solidFill>
              <a:srgbClr val="3447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7337107" y="3062940"/>
              <a:ext cx="540067" cy="785225"/>
            </a:xfrm>
            <a:custGeom>
              <a:avLst/>
              <a:gdLst/>
              <a:ahLst/>
              <a:cxnLst/>
              <a:rect l="l" t="t" r="r" b="b"/>
              <a:pathLst>
                <a:path w="540067" h="785225" extrusionOk="0">
                  <a:moveTo>
                    <a:pt x="21908" y="224757"/>
                  </a:moveTo>
                  <a:cubicBezTo>
                    <a:pt x="27623" y="187771"/>
                    <a:pt x="38100" y="154579"/>
                    <a:pt x="53340" y="126129"/>
                  </a:cubicBezTo>
                  <a:cubicBezTo>
                    <a:pt x="68580" y="97679"/>
                    <a:pt x="88583" y="73971"/>
                    <a:pt x="111443" y="55952"/>
                  </a:cubicBezTo>
                  <a:cubicBezTo>
                    <a:pt x="135255" y="36985"/>
                    <a:pt x="161925" y="23709"/>
                    <a:pt x="191453" y="14225"/>
                  </a:cubicBezTo>
                  <a:cubicBezTo>
                    <a:pt x="220980" y="4742"/>
                    <a:pt x="253365" y="0"/>
                    <a:pt x="288608" y="0"/>
                  </a:cubicBezTo>
                  <a:cubicBezTo>
                    <a:pt x="325755" y="0"/>
                    <a:pt x="358140" y="4742"/>
                    <a:pt x="387668" y="15173"/>
                  </a:cubicBezTo>
                  <a:cubicBezTo>
                    <a:pt x="417195" y="25605"/>
                    <a:pt x="441960" y="39830"/>
                    <a:pt x="461963" y="57849"/>
                  </a:cubicBezTo>
                  <a:cubicBezTo>
                    <a:pt x="481965" y="75867"/>
                    <a:pt x="497205" y="96731"/>
                    <a:pt x="508635" y="120439"/>
                  </a:cubicBezTo>
                  <a:cubicBezTo>
                    <a:pt x="519113" y="144148"/>
                    <a:pt x="524828" y="169753"/>
                    <a:pt x="524828" y="198203"/>
                  </a:cubicBezTo>
                  <a:cubicBezTo>
                    <a:pt x="524828" y="222860"/>
                    <a:pt x="521970" y="243724"/>
                    <a:pt x="517208" y="262690"/>
                  </a:cubicBezTo>
                  <a:cubicBezTo>
                    <a:pt x="512445" y="281657"/>
                    <a:pt x="504825" y="297779"/>
                    <a:pt x="494348" y="311056"/>
                  </a:cubicBezTo>
                  <a:cubicBezTo>
                    <a:pt x="483870" y="325281"/>
                    <a:pt x="471488" y="336661"/>
                    <a:pt x="457200" y="346144"/>
                  </a:cubicBezTo>
                  <a:cubicBezTo>
                    <a:pt x="442913" y="355628"/>
                    <a:pt x="425768" y="363214"/>
                    <a:pt x="406718" y="369853"/>
                  </a:cubicBezTo>
                  <a:cubicBezTo>
                    <a:pt x="495300" y="398303"/>
                    <a:pt x="540068" y="457100"/>
                    <a:pt x="540068" y="546244"/>
                  </a:cubicBezTo>
                  <a:cubicBezTo>
                    <a:pt x="540068" y="585126"/>
                    <a:pt x="532448" y="620215"/>
                    <a:pt x="518160" y="649613"/>
                  </a:cubicBezTo>
                  <a:cubicBezTo>
                    <a:pt x="503873" y="679012"/>
                    <a:pt x="483870" y="704617"/>
                    <a:pt x="460058" y="724532"/>
                  </a:cubicBezTo>
                  <a:cubicBezTo>
                    <a:pt x="435293" y="744447"/>
                    <a:pt x="406718" y="759621"/>
                    <a:pt x="374333" y="770053"/>
                  </a:cubicBezTo>
                  <a:cubicBezTo>
                    <a:pt x="341948" y="780484"/>
                    <a:pt x="307658" y="785226"/>
                    <a:pt x="272415" y="785226"/>
                  </a:cubicBezTo>
                  <a:cubicBezTo>
                    <a:pt x="235268" y="785226"/>
                    <a:pt x="201930" y="781433"/>
                    <a:pt x="173355" y="772898"/>
                  </a:cubicBezTo>
                  <a:cubicBezTo>
                    <a:pt x="144780" y="764363"/>
                    <a:pt x="119063" y="752034"/>
                    <a:pt x="97155" y="734964"/>
                  </a:cubicBezTo>
                  <a:cubicBezTo>
                    <a:pt x="75248" y="717894"/>
                    <a:pt x="57150" y="697030"/>
                    <a:pt x="40958" y="671425"/>
                  </a:cubicBezTo>
                  <a:cubicBezTo>
                    <a:pt x="25718" y="645820"/>
                    <a:pt x="11430" y="616421"/>
                    <a:pt x="0" y="581333"/>
                  </a:cubicBezTo>
                  <a:lnTo>
                    <a:pt x="64770" y="554779"/>
                  </a:lnTo>
                  <a:cubicBezTo>
                    <a:pt x="81915" y="548141"/>
                    <a:pt x="97155" y="546244"/>
                    <a:pt x="112395" y="549089"/>
                  </a:cubicBezTo>
                  <a:cubicBezTo>
                    <a:pt x="126683" y="551934"/>
                    <a:pt x="137160" y="560469"/>
                    <a:pt x="143828" y="572798"/>
                  </a:cubicBezTo>
                  <a:cubicBezTo>
                    <a:pt x="150495" y="586074"/>
                    <a:pt x="158115" y="598403"/>
                    <a:pt x="166688" y="609783"/>
                  </a:cubicBezTo>
                  <a:cubicBezTo>
                    <a:pt x="174308" y="621163"/>
                    <a:pt x="183833" y="630646"/>
                    <a:pt x="193358" y="639182"/>
                  </a:cubicBezTo>
                  <a:cubicBezTo>
                    <a:pt x="202883" y="647717"/>
                    <a:pt x="214313" y="654355"/>
                    <a:pt x="226695" y="658148"/>
                  </a:cubicBezTo>
                  <a:cubicBezTo>
                    <a:pt x="239078" y="662890"/>
                    <a:pt x="253365" y="664787"/>
                    <a:pt x="269558" y="664787"/>
                  </a:cubicBezTo>
                  <a:cubicBezTo>
                    <a:pt x="290513" y="664787"/>
                    <a:pt x="307658" y="660993"/>
                    <a:pt x="322898" y="654355"/>
                  </a:cubicBezTo>
                  <a:cubicBezTo>
                    <a:pt x="338138" y="647717"/>
                    <a:pt x="350520" y="639182"/>
                    <a:pt x="360998" y="627802"/>
                  </a:cubicBezTo>
                  <a:cubicBezTo>
                    <a:pt x="371475" y="617370"/>
                    <a:pt x="379095" y="605041"/>
                    <a:pt x="383858" y="591765"/>
                  </a:cubicBezTo>
                  <a:cubicBezTo>
                    <a:pt x="388620" y="578488"/>
                    <a:pt x="391478" y="564263"/>
                    <a:pt x="391478" y="550986"/>
                  </a:cubicBezTo>
                  <a:cubicBezTo>
                    <a:pt x="391478" y="532967"/>
                    <a:pt x="389573" y="517794"/>
                    <a:pt x="386715" y="503569"/>
                  </a:cubicBezTo>
                  <a:cubicBezTo>
                    <a:pt x="383858" y="489344"/>
                    <a:pt x="376238" y="477015"/>
                    <a:pt x="364808" y="466584"/>
                  </a:cubicBezTo>
                  <a:cubicBezTo>
                    <a:pt x="353378" y="456152"/>
                    <a:pt x="336233" y="448565"/>
                    <a:pt x="313373" y="442875"/>
                  </a:cubicBezTo>
                  <a:cubicBezTo>
                    <a:pt x="290513" y="437185"/>
                    <a:pt x="260033" y="434340"/>
                    <a:pt x="221933" y="434340"/>
                  </a:cubicBezTo>
                  <a:lnTo>
                    <a:pt x="221933" y="331919"/>
                  </a:lnTo>
                  <a:cubicBezTo>
                    <a:pt x="254318" y="331919"/>
                    <a:pt x="280988" y="329074"/>
                    <a:pt x="300990" y="324332"/>
                  </a:cubicBezTo>
                  <a:cubicBezTo>
                    <a:pt x="321945" y="318642"/>
                    <a:pt x="338138" y="312004"/>
                    <a:pt x="349568" y="302521"/>
                  </a:cubicBezTo>
                  <a:cubicBezTo>
                    <a:pt x="360998" y="293037"/>
                    <a:pt x="369570" y="281657"/>
                    <a:pt x="373380" y="268380"/>
                  </a:cubicBezTo>
                  <a:cubicBezTo>
                    <a:pt x="378143" y="255104"/>
                    <a:pt x="380048" y="239930"/>
                    <a:pt x="380048" y="224757"/>
                  </a:cubicBezTo>
                  <a:cubicBezTo>
                    <a:pt x="380048" y="191565"/>
                    <a:pt x="371475" y="165960"/>
                    <a:pt x="353378" y="147941"/>
                  </a:cubicBezTo>
                  <a:cubicBezTo>
                    <a:pt x="336233" y="129923"/>
                    <a:pt x="310515" y="121388"/>
                    <a:pt x="279083" y="121388"/>
                  </a:cubicBezTo>
                  <a:cubicBezTo>
                    <a:pt x="264795" y="121388"/>
                    <a:pt x="251460" y="123284"/>
                    <a:pt x="240030" y="127078"/>
                  </a:cubicBezTo>
                  <a:cubicBezTo>
                    <a:pt x="227648" y="130871"/>
                    <a:pt x="217170" y="136561"/>
                    <a:pt x="207645" y="144148"/>
                  </a:cubicBezTo>
                  <a:cubicBezTo>
                    <a:pt x="198120" y="150786"/>
                    <a:pt x="190500" y="159321"/>
                    <a:pt x="183833" y="168805"/>
                  </a:cubicBezTo>
                  <a:cubicBezTo>
                    <a:pt x="177165" y="178288"/>
                    <a:pt x="172403" y="188720"/>
                    <a:pt x="168593" y="200100"/>
                  </a:cubicBezTo>
                  <a:cubicBezTo>
                    <a:pt x="161925" y="218118"/>
                    <a:pt x="153353" y="229498"/>
                    <a:pt x="142875" y="235188"/>
                  </a:cubicBezTo>
                  <a:cubicBezTo>
                    <a:pt x="132398" y="240879"/>
                    <a:pt x="117158" y="242775"/>
                    <a:pt x="96203" y="238982"/>
                  </a:cubicBezTo>
                  <a:lnTo>
                    <a:pt x="21908" y="2247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7894319" y="3071475"/>
              <a:ext cx="537210" cy="767207"/>
            </a:xfrm>
            <a:custGeom>
              <a:avLst/>
              <a:gdLst/>
              <a:ahLst/>
              <a:cxnLst/>
              <a:rect l="l" t="t" r="r" b="b"/>
              <a:pathLst>
                <a:path w="537210" h="767207" extrusionOk="0">
                  <a:moveTo>
                    <a:pt x="537210" y="0"/>
                  </a:moveTo>
                  <a:lnTo>
                    <a:pt x="537210" y="62590"/>
                  </a:lnTo>
                  <a:cubicBezTo>
                    <a:pt x="537210" y="80609"/>
                    <a:pt x="535305" y="95782"/>
                    <a:pt x="531495" y="107162"/>
                  </a:cubicBezTo>
                  <a:cubicBezTo>
                    <a:pt x="527685" y="118543"/>
                    <a:pt x="523875" y="128026"/>
                    <a:pt x="519113" y="135613"/>
                  </a:cubicBezTo>
                  <a:lnTo>
                    <a:pt x="238125" y="718842"/>
                  </a:lnTo>
                  <a:cubicBezTo>
                    <a:pt x="231457" y="732119"/>
                    <a:pt x="221932" y="743499"/>
                    <a:pt x="209550" y="752982"/>
                  </a:cubicBezTo>
                  <a:cubicBezTo>
                    <a:pt x="197168" y="762466"/>
                    <a:pt x="180975" y="767208"/>
                    <a:pt x="160973" y="767208"/>
                  </a:cubicBezTo>
                  <a:lnTo>
                    <a:pt x="54293" y="767208"/>
                  </a:lnTo>
                  <a:lnTo>
                    <a:pt x="341948" y="197255"/>
                  </a:lnTo>
                  <a:cubicBezTo>
                    <a:pt x="348615" y="183978"/>
                    <a:pt x="356235" y="171650"/>
                    <a:pt x="363855" y="160270"/>
                  </a:cubicBezTo>
                  <a:cubicBezTo>
                    <a:pt x="371475" y="148889"/>
                    <a:pt x="380048" y="138458"/>
                    <a:pt x="388620" y="128974"/>
                  </a:cubicBezTo>
                  <a:lnTo>
                    <a:pt x="33338" y="128974"/>
                  </a:lnTo>
                  <a:cubicBezTo>
                    <a:pt x="24765" y="128974"/>
                    <a:pt x="17145" y="125181"/>
                    <a:pt x="10478" y="118543"/>
                  </a:cubicBezTo>
                  <a:cubicBezTo>
                    <a:pt x="3810" y="111904"/>
                    <a:pt x="0" y="104317"/>
                    <a:pt x="0" y="95782"/>
                  </a:cubicBezTo>
                  <a:lnTo>
                    <a:pt x="0" y="0"/>
                  </a:lnTo>
                  <a:lnTo>
                    <a:pt x="5372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8352535" y="4836130"/>
            <a:ext cx="53020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4" r:id="rId3"/>
    <p:sldLayoutId id="2147483665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62">
          <p15:clr>
            <a:srgbClr val="F26B43"/>
          </p15:clr>
        </p15:guide>
        <p15:guide id="3" pos="5598">
          <p15:clr>
            <a:srgbClr val="F26B43"/>
          </p15:clr>
        </p15:guide>
        <p15:guide id="4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1AB719F-4A3A-724D-A68D-ED36E845F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39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834E86-E552-3349-B18E-3DCCBF977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D9097E-DCE1-6E48-A3A6-17258D16EC53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10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1183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F59211-BFE5-3F4D-A225-1796B400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571C3-520F-9242-8E54-8BF5416CE142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11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9415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FA2B8C-A66B-FE4C-8E9A-ABFFF59E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8E2F81-95F5-0244-B388-314015E9EFD7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12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2292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C9F5005-6CFB-1A49-B5CE-B4893C3C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AE763-47A7-914B-ACE8-B1663C77624D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13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62438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5B73CAD-6B7D-4242-87EF-C53BFDDD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052B11-E234-F541-ADC5-B5AF06D13E6C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2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52051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649AB42-31DF-F344-9866-2400E338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676B95-72F9-2F4E-9C1F-73413B46D7C6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3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24979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183CB4F-ABD5-8D42-8948-4D6DB6C0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24A6CC-CDB9-A241-A257-F512DB47D297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4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316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9D7DBC0-6A04-9D40-AD45-353653BA7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0ADE74-1743-8F41-B500-63E233CE5734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5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1570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8566C5A-5BE8-7B4A-899F-B7E94CF2B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01CCCD-68F5-FB4C-B788-E56FA147763D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6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58510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454D24-2CB5-8741-8495-D009BAE83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84E299-891C-AD41-B8FA-D9CEAE90B1F6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7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4256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331770D-26E6-9647-9672-2D6E1B28F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80BEA4-688B-254C-8435-BB7233FAAE4B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8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1200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98FDC8-4511-494E-A8CC-A7AD107E1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3D264-519E-8B48-AB6B-2817CAC112FD}"/>
              </a:ext>
            </a:extLst>
          </p:cNvPr>
          <p:cNvSpPr txBox="1"/>
          <p:nvPr/>
        </p:nvSpPr>
        <p:spPr>
          <a:xfrm>
            <a:off x="8307091" y="4835472"/>
            <a:ext cx="50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7A836DE-E638-A745-84CF-96E7C6FF8116}" type="slidenum">
              <a:rPr lang="en-US" sz="800" b="1" smtClean="0">
                <a:solidFill>
                  <a:schemeClr val="tx2"/>
                </a:solidFill>
                <a:latin typeface="Lato Black" panose="020F0502020204030203" pitchFamily="34" charset="77"/>
              </a:rPr>
              <a:t>9</a:t>
            </a:fld>
            <a:endParaRPr lang="en-US" sz="800" b="1" dirty="0">
              <a:solidFill>
                <a:schemeClr val="tx2"/>
              </a:solidFill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502905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37">
  <a:themeElements>
    <a:clrScheme name="Custom 8">
      <a:dk1>
        <a:srgbClr val="37474F"/>
      </a:dk1>
      <a:lt1>
        <a:srgbClr val="FFFFFF"/>
      </a:lt1>
      <a:dk2>
        <a:srgbClr val="1B3039"/>
      </a:dk2>
      <a:lt2>
        <a:srgbClr val="72C600"/>
      </a:lt2>
      <a:accent1>
        <a:srgbClr val="2D5D8D"/>
      </a:accent1>
      <a:accent2>
        <a:srgbClr val="DF1683"/>
      </a:accent2>
      <a:accent3>
        <a:srgbClr val="5C0F8B"/>
      </a:accent3>
      <a:accent4>
        <a:srgbClr val="54C0E8"/>
      </a:accent4>
      <a:accent5>
        <a:srgbClr val="FFA300"/>
      </a:accent5>
      <a:accent6>
        <a:srgbClr val="BEBEBE"/>
      </a:accent6>
      <a:hlink>
        <a:srgbClr val="75BF42"/>
      </a:hlink>
      <a:folHlink>
        <a:srgbClr val="2D5D8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</Words>
  <Application>Microsoft Macintosh PowerPoint</Application>
  <PresentationFormat>On-screen Show (16:9)</PresentationFormat>
  <Paragraphs>12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Courier New</vt:lpstr>
      <vt:lpstr>Lato Light</vt:lpstr>
      <vt:lpstr>Lato Black</vt:lpstr>
      <vt:lpstr>NTR</vt:lpstr>
      <vt:lpstr>Lato</vt:lpstr>
      <vt:lpstr>Noto Sans Symbols</vt:lpstr>
      <vt:lpstr>Arial</vt:lpstr>
      <vt:lpstr>Simple Light</vt:lpstr>
      <vt:lpstr>Science37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Amber Frasketi</cp:lastModifiedBy>
  <cp:revision>23</cp:revision>
  <dcterms:modified xsi:type="dcterms:W3CDTF">2021-11-16T17:56:23Z</dcterms:modified>
</cp:coreProperties>
</file>